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theme/theme2.xml" ContentType="application/vnd.openxmlformats-officedocument.theme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theme/theme3.xml" ContentType="application/vnd.openxmlformats-officedocument.theme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4229" r:id="rId4"/>
    <p:sldMasterId id="2147485732" r:id="rId5"/>
    <p:sldMasterId id="2147485601" r:id="rId6"/>
    <p:sldMasterId id="2147485768" r:id="rId7"/>
  </p:sldMasterIdLst>
  <p:notesMasterIdLst>
    <p:notesMasterId r:id="rId45"/>
  </p:notesMasterIdLst>
  <p:handoutMasterIdLst>
    <p:handoutMasterId r:id="rId46"/>
  </p:handoutMasterIdLst>
  <p:sldIdLst>
    <p:sldId id="2147479582" r:id="rId8"/>
    <p:sldId id="2147479508" r:id="rId9"/>
    <p:sldId id="2147479609" r:id="rId10"/>
    <p:sldId id="2147479612" r:id="rId11"/>
    <p:sldId id="2147479613" r:id="rId12"/>
    <p:sldId id="2147479616" r:id="rId13"/>
    <p:sldId id="2147479633" r:id="rId14"/>
    <p:sldId id="2147479606" r:id="rId15"/>
    <p:sldId id="2147479614" r:id="rId16"/>
    <p:sldId id="2147479615" r:id="rId17"/>
    <p:sldId id="2147479608" r:id="rId18"/>
    <p:sldId id="2147479619" r:id="rId19"/>
    <p:sldId id="2147479617" r:id="rId20"/>
    <p:sldId id="2147479628" r:id="rId21"/>
    <p:sldId id="2147479618" r:id="rId22"/>
    <p:sldId id="2147479610" r:id="rId23"/>
    <p:sldId id="2147479607" r:id="rId24"/>
    <p:sldId id="2147479585" r:id="rId25"/>
    <p:sldId id="2147479622" r:id="rId26"/>
    <p:sldId id="2147479623" r:id="rId27"/>
    <p:sldId id="2147479620" r:id="rId28"/>
    <p:sldId id="2147479621" r:id="rId29"/>
    <p:sldId id="2147479624" r:id="rId30"/>
    <p:sldId id="2147479637" r:id="rId31"/>
    <p:sldId id="2147479626" r:id="rId32"/>
    <p:sldId id="2147479627" r:id="rId33"/>
    <p:sldId id="2147479629" r:id="rId34"/>
    <p:sldId id="2147479632" r:id="rId35"/>
    <p:sldId id="2147479635" r:id="rId36"/>
    <p:sldId id="2147479634" r:id="rId37"/>
    <p:sldId id="2147479631" r:id="rId38"/>
    <p:sldId id="2147479630" r:id="rId39"/>
    <p:sldId id="2147479636" r:id="rId40"/>
    <p:sldId id="2147479625" r:id="rId41"/>
    <p:sldId id="2147479611" r:id="rId42"/>
    <p:sldId id="2147479586" r:id="rId43"/>
    <p:sldId id="2147479584" r:id="rId44"/>
  </p:sldIdLst>
  <p:sldSz cx="12192000" cy="6858000"/>
  <p:notesSz cx="6858000" cy="9144000"/>
  <p:embeddedFontLst>
    <p:embeddedFont>
      <p:font typeface="Cascadia Mono" panose="020B0609020000020004" pitchFamily="49" charset="0"/>
      <p:regular r:id="rId47"/>
      <p:bold r:id="rId48"/>
      <p:italic r:id="rId49"/>
      <p:boldItalic r:id="rId50"/>
    </p:embeddedFont>
    <p:embeddedFont>
      <p:font typeface="Consolas" panose="020B0609020204030204" pitchFamily="49" charset="0"/>
      <p:regular r:id="rId51"/>
      <p:bold r:id="rId52"/>
      <p:italic r:id="rId53"/>
      <p:boldItalic r:id="rId54"/>
    </p:embeddedFont>
    <p:embeddedFont>
      <p:font typeface="Open Sans" panose="020B0606030504020204" pitchFamily="34" charset="0"/>
      <p:regular r:id="rId55"/>
      <p:bold r:id="rId56"/>
      <p:italic r:id="rId57"/>
      <p:boldItalic r:id="rId58"/>
    </p:embeddedFont>
    <p:embeddedFont>
      <p:font typeface="Segoe UI" panose="020B0502040204020203" pitchFamily="34" charset="0"/>
      <p:regular r:id="rId59"/>
      <p:bold r:id="rId60"/>
      <p:italic r:id="rId61"/>
      <p:boldItalic r:id="rId62"/>
    </p:embeddedFont>
    <p:embeddedFont>
      <p:font typeface="Segoe UI Semibold" panose="020B0702040204020203" pitchFamily="34" charset="0"/>
      <p:regular r:id="rId63"/>
      <p:bold r:id="rId64"/>
      <p:boldItalic r:id="rId65"/>
    </p:embeddedFont>
  </p:embeddedFontLst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icrosoft Build 2/3 Template Light" id="{38B656EC-D568-4EF7-8842-9FA1AE1192C9}">
          <p14:sldIdLst/>
        </p14:section>
        <p14:section name="Microsoft Build 2/3 Template Dark" id="{CC80F8C8-EE4D-4D76-85E3-9D04C9AF18F9}">
          <p14:sldIdLst>
            <p14:sldId id="2147479582"/>
            <p14:sldId id="2147479508"/>
          </p14:sldIdLst>
        </p14:section>
        <p14:section name="Generative AI" id="{D684342D-205C-44C4-BCDF-9F058F3C9641}">
          <p14:sldIdLst>
            <p14:sldId id="2147479609"/>
            <p14:sldId id="2147479612"/>
            <p14:sldId id="2147479613"/>
            <p14:sldId id="2147479616"/>
            <p14:sldId id="2147479633"/>
            <p14:sldId id="2147479606"/>
            <p14:sldId id="2147479614"/>
            <p14:sldId id="2147479615"/>
            <p14:sldId id="2147479608"/>
            <p14:sldId id="2147479619"/>
            <p14:sldId id="2147479617"/>
            <p14:sldId id="2147479628"/>
            <p14:sldId id="2147479618"/>
          </p14:sldIdLst>
        </p14:section>
        <p14:section name="Semantic Kernel" id="{88B00939-43B2-4F28-9406-1DF37A1296FD}">
          <p14:sldIdLst>
            <p14:sldId id="2147479610"/>
            <p14:sldId id="2147479607"/>
            <p14:sldId id="2147479585"/>
            <p14:sldId id="2147479622"/>
            <p14:sldId id="2147479623"/>
            <p14:sldId id="2147479620"/>
            <p14:sldId id="2147479621"/>
            <p14:sldId id="2147479624"/>
            <p14:sldId id="2147479637"/>
            <p14:sldId id="2147479626"/>
            <p14:sldId id="2147479627"/>
            <p14:sldId id="2147479629"/>
            <p14:sldId id="2147479632"/>
            <p14:sldId id="2147479635"/>
            <p14:sldId id="2147479634"/>
            <p14:sldId id="2147479631"/>
            <p14:sldId id="2147479630"/>
            <p14:sldId id="2147479636"/>
            <p14:sldId id="2147479625"/>
            <p14:sldId id="2147479611"/>
            <p14:sldId id="2147479586"/>
            <p14:sldId id="2147479584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8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  <p:cmAuthor id="4" name="Tracy Tran" initials="TT" lastIdx="9" clrIdx="4">
    <p:extLst>
      <p:ext uri="{19B8F6BF-5375-455C-9EA6-DF929625EA0E}">
        <p15:presenceInfo xmlns:p15="http://schemas.microsoft.com/office/powerpoint/2012/main" userId="S::tracyt@microsoft.com::7b485f56-8fe8-4efc-a1b3-85e720327ac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267"/>
    <a:srgbClr val="A39E98"/>
    <a:srgbClr val="F38B3C"/>
    <a:srgbClr val="006EB6"/>
    <a:srgbClr val="27251F"/>
    <a:srgbClr val="10069F"/>
    <a:srgbClr val="2A446F"/>
    <a:srgbClr val="D4EC8E"/>
    <a:srgbClr val="000000"/>
    <a:srgbClr val="FF57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11"/>
    <p:restoredTop sz="88117" autoAdjust="0"/>
  </p:normalViewPr>
  <p:slideViewPr>
    <p:cSldViewPr snapToGrid="0">
      <p:cViewPr varScale="1">
        <p:scale>
          <a:sx n="90" d="100"/>
          <a:sy n="90" d="100"/>
        </p:scale>
        <p:origin x="417" y="4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9.xml"/><Relationship Id="rId21" Type="http://schemas.openxmlformats.org/officeDocument/2006/relationships/slide" Target="slides/slide14.xml"/><Relationship Id="rId42" Type="http://schemas.openxmlformats.org/officeDocument/2006/relationships/slide" Target="slides/slide35.xml"/><Relationship Id="rId47" Type="http://schemas.openxmlformats.org/officeDocument/2006/relationships/font" Target="fonts/font1.fntdata"/><Relationship Id="rId63" Type="http://schemas.openxmlformats.org/officeDocument/2006/relationships/font" Target="fonts/font17.fntdata"/><Relationship Id="rId68" Type="http://schemas.openxmlformats.org/officeDocument/2006/relationships/viewProps" Target="viewProps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notesMaster" Target="notesMasters/notesMaster1.xml"/><Relationship Id="rId53" Type="http://schemas.openxmlformats.org/officeDocument/2006/relationships/font" Target="fonts/font7.fntdata"/><Relationship Id="rId58" Type="http://schemas.openxmlformats.org/officeDocument/2006/relationships/font" Target="fonts/font12.fntdata"/><Relationship Id="rId66" Type="http://schemas.openxmlformats.org/officeDocument/2006/relationships/commentAuthors" Target="commentAuthors.xml"/><Relationship Id="rId5" Type="http://schemas.openxmlformats.org/officeDocument/2006/relationships/slideMaster" Target="slideMasters/slideMaster2.xml"/><Relationship Id="rId61" Type="http://schemas.openxmlformats.org/officeDocument/2006/relationships/font" Target="fonts/font15.fntdata"/><Relationship Id="rId19" Type="http://schemas.openxmlformats.org/officeDocument/2006/relationships/slide" Target="slides/slide1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font" Target="fonts/font2.fntdata"/><Relationship Id="rId56" Type="http://schemas.openxmlformats.org/officeDocument/2006/relationships/font" Target="fonts/font10.fntdata"/><Relationship Id="rId64" Type="http://schemas.openxmlformats.org/officeDocument/2006/relationships/font" Target="fonts/font18.fntdata"/><Relationship Id="rId69" Type="http://schemas.openxmlformats.org/officeDocument/2006/relationships/theme" Target="theme/theme1.xml"/><Relationship Id="rId8" Type="http://schemas.openxmlformats.org/officeDocument/2006/relationships/slide" Target="slides/slide1.xml"/><Relationship Id="rId51" Type="http://schemas.openxmlformats.org/officeDocument/2006/relationships/font" Target="fonts/font5.fntdata"/><Relationship Id="rId3" Type="http://schemas.openxmlformats.org/officeDocument/2006/relationships/customXml" Target="../customXml/item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handoutMaster" Target="handoutMasters/handoutMaster1.xml"/><Relationship Id="rId59" Type="http://schemas.openxmlformats.org/officeDocument/2006/relationships/font" Target="fonts/font13.fntdata"/><Relationship Id="rId67" Type="http://schemas.openxmlformats.org/officeDocument/2006/relationships/presProps" Target="presProps.xml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54" Type="http://schemas.openxmlformats.org/officeDocument/2006/relationships/font" Target="fonts/font8.fntdata"/><Relationship Id="rId62" Type="http://schemas.openxmlformats.org/officeDocument/2006/relationships/font" Target="fonts/font16.fntdata"/><Relationship Id="rId7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font" Target="fonts/font3.fntdata"/><Relationship Id="rId57" Type="http://schemas.openxmlformats.org/officeDocument/2006/relationships/font" Target="fonts/font11.fntdata"/><Relationship Id="rId10" Type="http://schemas.openxmlformats.org/officeDocument/2006/relationships/slide" Target="slides/slide3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openxmlformats.org/officeDocument/2006/relationships/font" Target="fonts/font6.fntdata"/><Relationship Id="rId60" Type="http://schemas.openxmlformats.org/officeDocument/2006/relationships/font" Target="fonts/font14.fntdata"/><Relationship Id="rId65" Type="http://schemas.openxmlformats.org/officeDocument/2006/relationships/font" Target="fonts/font19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39" Type="http://schemas.openxmlformats.org/officeDocument/2006/relationships/slide" Target="slides/slide32.xml"/><Relationship Id="rId34" Type="http://schemas.openxmlformats.org/officeDocument/2006/relationships/slide" Target="slides/slide27.xml"/><Relationship Id="rId50" Type="http://schemas.openxmlformats.org/officeDocument/2006/relationships/font" Target="fonts/font4.fntdata"/><Relationship Id="rId55" Type="http://schemas.openxmlformats.org/officeDocument/2006/relationships/font" Target="fonts/font9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DD88B8B-C8CA-4036-AD7B-8D7125E2E421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DE"/>
        </a:p>
      </dgm:t>
    </dgm:pt>
    <dgm:pt modelId="{A6865961-9F02-45F3-A325-033C42B3EC0F}">
      <dgm:prSet/>
      <dgm:spPr>
        <a:noFill/>
      </dgm:spPr>
      <dgm:t>
        <a:bodyPr/>
        <a:lstStyle/>
        <a:p>
          <a:r>
            <a:rPr lang="en-US" baseline="0" dirty="0"/>
            <a:t>Native Functions</a:t>
          </a:r>
          <a:endParaRPr lang="en-DE" dirty="0"/>
        </a:p>
      </dgm:t>
    </dgm:pt>
    <dgm:pt modelId="{85DC035D-2358-4313-8433-4970BD6E39DC}" type="parTrans" cxnId="{14DDC0A4-4D57-49B0-936F-8C18FA12A992}">
      <dgm:prSet/>
      <dgm:spPr/>
      <dgm:t>
        <a:bodyPr/>
        <a:lstStyle/>
        <a:p>
          <a:endParaRPr lang="en-DE"/>
        </a:p>
      </dgm:t>
    </dgm:pt>
    <dgm:pt modelId="{5BE424E1-D96E-48C1-AC91-C992A05EFDC6}" type="sibTrans" cxnId="{14DDC0A4-4D57-49B0-936F-8C18FA12A992}">
      <dgm:prSet/>
      <dgm:spPr/>
      <dgm:t>
        <a:bodyPr/>
        <a:lstStyle/>
        <a:p>
          <a:endParaRPr lang="en-DE"/>
        </a:p>
      </dgm:t>
    </dgm:pt>
    <dgm:pt modelId="{95C841E2-F6CD-4885-8232-E3B832E985AE}">
      <dgm:prSet/>
      <dgm:spPr>
        <a:noFill/>
      </dgm:spPr>
      <dgm:t>
        <a:bodyPr/>
        <a:lstStyle/>
        <a:p>
          <a:r>
            <a:rPr lang="en-US" baseline="0"/>
            <a:t>Semantic Functions</a:t>
          </a:r>
          <a:endParaRPr lang="en-DE"/>
        </a:p>
      </dgm:t>
    </dgm:pt>
    <dgm:pt modelId="{04E09DA5-BE3E-49EE-A2CE-6F06F5893CBD}" type="parTrans" cxnId="{214223AD-FCE5-4190-8A4E-53E706608490}">
      <dgm:prSet/>
      <dgm:spPr/>
      <dgm:t>
        <a:bodyPr/>
        <a:lstStyle/>
        <a:p>
          <a:endParaRPr lang="en-DE"/>
        </a:p>
      </dgm:t>
    </dgm:pt>
    <dgm:pt modelId="{B1349736-EA67-4D43-B729-62B4B4D2849A}" type="sibTrans" cxnId="{214223AD-FCE5-4190-8A4E-53E706608490}">
      <dgm:prSet/>
      <dgm:spPr/>
      <dgm:t>
        <a:bodyPr/>
        <a:lstStyle/>
        <a:p>
          <a:endParaRPr lang="en-DE"/>
        </a:p>
      </dgm:t>
    </dgm:pt>
    <dgm:pt modelId="{D36DC088-9F31-4B70-959C-5799520F280F}" type="pres">
      <dgm:prSet presAssocID="{7DD88B8B-C8CA-4036-AD7B-8D7125E2E421}" presName="Name0" presStyleCnt="0">
        <dgm:presLayoutVars>
          <dgm:dir/>
          <dgm:animLvl val="lvl"/>
          <dgm:resizeHandles val="exact"/>
        </dgm:presLayoutVars>
      </dgm:prSet>
      <dgm:spPr/>
    </dgm:pt>
    <dgm:pt modelId="{0D3E91EA-4D04-4912-AED4-14626574B87A}" type="pres">
      <dgm:prSet presAssocID="{A6865961-9F02-45F3-A325-033C42B3EC0F}" presName="linNode" presStyleCnt="0"/>
      <dgm:spPr/>
    </dgm:pt>
    <dgm:pt modelId="{DEEB56CF-7F41-40FF-A587-7FCD94F78681}" type="pres">
      <dgm:prSet presAssocID="{A6865961-9F02-45F3-A325-033C42B3EC0F}" presName="parentText" presStyleLbl="node1" presStyleIdx="0" presStyleCnt="2">
        <dgm:presLayoutVars>
          <dgm:chMax val="1"/>
          <dgm:bulletEnabled val="1"/>
        </dgm:presLayoutVars>
      </dgm:prSet>
      <dgm:spPr/>
    </dgm:pt>
    <dgm:pt modelId="{FC9F7EDD-75FB-41B4-853B-F1C44BD2A06F}" type="pres">
      <dgm:prSet presAssocID="{5BE424E1-D96E-48C1-AC91-C992A05EFDC6}" presName="sp" presStyleCnt="0"/>
      <dgm:spPr/>
    </dgm:pt>
    <dgm:pt modelId="{C863830F-E5CF-440B-9882-A8BD968BF3F7}" type="pres">
      <dgm:prSet presAssocID="{95C841E2-F6CD-4885-8232-E3B832E985AE}" presName="linNode" presStyleCnt="0"/>
      <dgm:spPr/>
    </dgm:pt>
    <dgm:pt modelId="{06809FA6-EEC6-4D4E-BC24-65288E2BC8D1}" type="pres">
      <dgm:prSet presAssocID="{95C841E2-F6CD-4885-8232-E3B832E985AE}" presName="parentText" presStyleLbl="node1" presStyleIdx="1" presStyleCnt="2">
        <dgm:presLayoutVars>
          <dgm:chMax val="1"/>
          <dgm:bulletEnabled val="1"/>
        </dgm:presLayoutVars>
      </dgm:prSet>
      <dgm:spPr/>
    </dgm:pt>
  </dgm:ptLst>
  <dgm:cxnLst>
    <dgm:cxn modelId="{EFDE6720-14C6-42DD-9FF1-F42737896071}" type="presOf" srcId="{7DD88B8B-C8CA-4036-AD7B-8D7125E2E421}" destId="{D36DC088-9F31-4B70-959C-5799520F280F}" srcOrd="0" destOrd="0" presId="urn:microsoft.com/office/officeart/2005/8/layout/vList5"/>
    <dgm:cxn modelId="{CE5B1155-860D-449B-B7B1-9C554A42091B}" type="presOf" srcId="{A6865961-9F02-45F3-A325-033C42B3EC0F}" destId="{DEEB56CF-7F41-40FF-A587-7FCD94F78681}" srcOrd="0" destOrd="0" presId="urn:microsoft.com/office/officeart/2005/8/layout/vList5"/>
    <dgm:cxn modelId="{14DDC0A4-4D57-49B0-936F-8C18FA12A992}" srcId="{7DD88B8B-C8CA-4036-AD7B-8D7125E2E421}" destId="{A6865961-9F02-45F3-A325-033C42B3EC0F}" srcOrd="0" destOrd="0" parTransId="{85DC035D-2358-4313-8433-4970BD6E39DC}" sibTransId="{5BE424E1-D96E-48C1-AC91-C992A05EFDC6}"/>
    <dgm:cxn modelId="{214223AD-FCE5-4190-8A4E-53E706608490}" srcId="{7DD88B8B-C8CA-4036-AD7B-8D7125E2E421}" destId="{95C841E2-F6CD-4885-8232-E3B832E985AE}" srcOrd="1" destOrd="0" parTransId="{04E09DA5-BE3E-49EE-A2CE-6F06F5893CBD}" sibTransId="{B1349736-EA67-4D43-B729-62B4B4D2849A}"/>
    <dgm:cxn modelId="{6698A3C1-CA32-4A00-8F45-F02521676C71}" type="presOf" srcId="{95C841E2-F6CD-4885-8232-E3B832E985AE}" destId="{06809FA6-EEC6-4D4E-BC24-65288E2BC8D1}" srcOrd="0" destOrd="0" presId="urn:microsoft.com/office/officeart/2005/8/layout/vList5"/>
    <dgm:cxn modelId="{1558318F-7479-4C43-AF4D-4E21EC8741B1}" type="presParOf" srcId="{D36DC088-9F31-4B70-959C-5799520F280F}" destId="{0D3E91EA-4D04-4912-AED4-14626574B87A}" srcOrd="0" destOrd="0" presId="urn:microsoft.com/office/officeart/2005/8/layout/vList5"/>
    <dgm:cxn modelId="{A3A79CDA-A945-4DB7-B783-036BB7A662F1}" type="presParOf" srcId="{0D3E91EA-4D04-4912-AED4-14626574B87A}" destId="{DEEB56CF-7F41-40FF-A587-7FCD94F78681}" srcOrd="0" destOrd="0" presId="urn:microsoft.com/office/officeart/2005/8/layout/vList5"/>
    <dgm:cxn modelId="{0CDB83EC-61A3-4990-BA68-D148A19D4069}" type="presParOf" srcId="{D36DC088-9F31-4B70-959C-5799520F280F}" destId="{FC9F7EDD-75FB-41B4-853B-F1C44BD2A06F}" srcOrd="1" destOrd="0" presId="urn:microsoft.com/office/officeart/2005/8/layout/vList5"/>
    <dgm:cxn modelId="{3A816C4F-98AD-49F9-8D9E-9BDCA0A6C3B1}" type="presParOf" srcId="{D36DC088-9F31-4B70-959C-5799520F280F}" destId="{C863830F-E5CF-440B-9882-A8BD968BF3F7}" srcOrd="2" destOrd="0" presId="urn:microsoft.com/office/officeart/2005/8/layout/vList5"/>
    <dgm:cxn modelId="{80305AC1-A5E3-4DEB-B4AF-94CA64074A93}" type="presParOf" srcId="{C863830F-E5CF-440B-9882-A8BD968BF3F7}" destId="{06809FA6-EEC6-4D4E-BC24-65288E2BC8D1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EB56CF-7F41-40FF-A587-7FCD94F78681}">
      <dsp:nvSpPr>
        <dsp:cNvPr id="0" name=""/>
        <dsp:cNvSpPr/>
      </dsp:nvSpPr>
      <dsp:spPr>
        <a:xfrm>
          <a:off x="3725492" y="18"/>
          <a:ext cx="4191179" cy="748133"/>
        </a:xfrm>
        <a:prstGeom prst="roundRect">
          <a:avLst/>
        </a:prstGeom>
        <a:noFill/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66675" rIns="133350" bIns="66675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baseline="0" dirty="0"/>
            <a:t>Native Functions</a:t>
          </a:r>
          <a:endParaRPr lang="en-DE" sz="3500" kern="1200" dirty="0"/>
        </a:p>
      </dsp:txBody>
      <dsp:txXfrm>
        <a:off x="3762013" y="36539"/>
        <a:ext cx="4118137" cy="675091"/>
      </dsp:txXfrm>
    </dsp:sp>
    <dsp:sp modelId="{06809FA6-EEC6-4D4E-BC24-65288E2BC8D1}">
      <dsp:nvSpPr>
        <dsp:cNvPr id="0" name=""/>
        <dsp:cNvSpPr/>
      </dsp:nvSpPr>
      <dsp:spPr>
        <a:xfrm>
          <a:off x="3725492" y="785559"/>
          <a:ext cx="4191179" cy="748133"/>
        </a:xfrm>
        <a:prstGeom prst="roundRect">
          <a:avLst/>
        </a:prstGeom>
        <a:noFill/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66675" rIns="133350" bIns="66675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baseline="0"/>
            <a:t>Semantic Functions</a:t>
          </a:r>
          <a:endParaRPr lang="en-DE" sz="3500" kern="1200"/>
        </a:p>
      </dsp:txBody>
      <dsp:txXfrm>
        <a:off x="3762013" y="822080"/>
        <a:ext cx="4118137" cy="67509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F9EC6-89FF-47E1-8594-1A32E3B45134}" type="datetime8">
              <a:rPr lang="en-US" smtClean="0">
                <a:latin typeface="Segoe UI" pitchFamily="34" charset="0"/>
              </a:rPr>
              <a:t>11/24/2023 11:47 AM</a:t>
            </a:fld>
            <a:endParaRPr lang="en-US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6CE63F-9E7F-4C04-9D0D-FCA25A8E9E86}" type="datetime8">
              <a:rPr lang="en-US" smtClean="0"/>
              <a:t>11/24/2023 11:47 AM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6574EE-8191-4BCC-ABE6-D00A4F4D7690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11/25/2023 12:00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268868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6574EE-8191-4BCC-ABE6-D00A4F4D7690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11/25/2023 11:59 AM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73780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6574EE-8191-4BCC-ABE6-D00A4F4D7690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11/24/2023 11:47 AM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49450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Lines ----- are important. Without them translation will be done, but not used as a final result. Final result will be summarized abstract without translation.</a:t>
            </a:r>
          </a:p>
          <a:p>
            <a:pPr marL="0" indent="0">
              <a:buNone/>
            </a:pPr>
            <a:r>
              <a:rPr lang="en-US" dirty="0"/>
              <a:t>Interestingly both lines are required.</a:t>
            </a:r>
          </a:p>
          <a:p>
            <a:pPr marL="0" indent="0">
              <a:buNone/>
            </a:pPr>
            <a:r>
              <a:rPr lang="en-US" dirty="0"/>
              <a:t>2. </a:t>
            </a:r>
            <a:r>
              <a:rPr lang="en-US" dirty="0" err="1"/>
              <a:t>CharCount</a:t>
            </a:r>
            <a:r>
              <a:rPr lang="en-US" dirty="0"/>
              <a:t> will be executed with summarized English text instead of translated text. The function is invoked </a:t>
            </a:r>
            <a:r>
              <a:rPr lang="en-US" dirty="0" err="1"/>
              <a:t>bevore</a:t>
            </a:r>
            <a:r>
              <a:rPr lang="en-US" dirty="0"/>
              <a:t> the translator function is invoked.</a:t>
            </a:r>
          </a:p>
          <a:p>
            <a:pPr marL="228600" indent="-228600">
              <a:buAutoNum type="arabicPeriod"/>
            </a:pPr>
            <a:endParaRPr lang="en-DE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11/25/2023 2:41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13054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.svg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png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/Relationships>
</file>

<file path=ppt/slideLayouts/_rels/slideLayout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png"/></Relationships>
</file>

<file path=ppt/slideLayouts/_rels/slideLayout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4.xml"/></Relationships>
</file>

<file path=ppt/slideLayouts/_rels/slideLayout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3.svg"/></Relationships>
</file>

<file path=ppt/slideLayouts/_rels/slideLayout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3.svg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4.xml"/></Relationships>
</file>

<file path=ppt/slideLayouts/_rels/slideLayout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4.xml"/></Relationships>
</file>

<file path=ppt/slideLayouts/_rels/slideLayout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4.xml"/></Relationships>
</file>

<file path=ppt/slideLayouts/_rels/slideLayout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4.xml"/></Relationships>
</file>

<file path=ppt/slideLayouts/_rels/slideLayout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4.xml"/></Relationships>
</file>

<file path=ppt/slideLayouts/_rels/slideLayout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4.xml"/></Relationships>
</file>

<file path=ppt/slideLayouts/_rels/slideLayout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4.xml"/></Relationships>
</file>

<file path=ppt/slideLayouts/_rels/slideLayout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3.jpeg"/></Relationships>
</file>

<file path=ppt/slideLayouts/_rels/slideLayout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15.jpeg"/><Relationship Id="rId4" Type="http://schemas.openxmlformats.org/officeDocument/2006/relationships/image" Target="../media/image11.jpeg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4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4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.png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jpe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jpe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5.jpeg"/><Relationship Id="rId4" Type="http://schemas.openxmlformats.org/officeDocument/2006/relationships/image" Target="../media/image11.jpe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sv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svg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3.jpeg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5.jpeg"/><Relationship Id="rId4" Type="http://schemas.openxmlformats.org/officeDocument/2006/relationships/image" Target="../media/image11.jpe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.svg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3.jpeg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5.jpeg"/><Relationship Id="rId4" Type="http://schemas.openxmlformats.org/officeDocument/2006/relationships/image" Target="../media/image11.jpeg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i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Group 78">
            <a:extLst>
              <a:ext uri="{FF2B5EF4-FFF2-40B4-BE49-F238E27FC236}">
                <a16:creationId xmlns:a16="http://schemas.microsoft.com/office/drawing/2014/main" id="{4E96E296-7413-F3F0-E561-775B4B33435B}"/>
              </a:ext>
            </a:extLst>
          </p:cNvPr>
          <p:cNvGrpSpPr/>
          <p:nvPr userDrawn="1"/>
        </p:nvGrpSpPr>
        <p:grpSpPr>
          <a:xfrm>
            <a:off x="10896567" y="1673456"/>
            <a:ext cx="954923" cy="1211895"/>
            <a:chOff x="9986527" y="4654654"/>
            <a:chExt cx="950559" cy="1206357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F1980B65-714F-B48C-C4B5-5F79FB7F1A14}"/>
                </a:ext>
              </a:extLst>
            </p:cNvPr>
            <p:cNvSpPr/>
            <p:nvPr userDrawn="1"/>
          </p:nvSpPr>
          <p:spPr bwMode="auto">
            <a:xfrm>
              <a:off x="10102913" y="4654654"/>
              <a:ext cx="726141" cy="726141"/>
            </a:xfrm>
            <a:prstGeom prst="rect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>
              <a:outerShdw blurRad="238809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E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2D79FEEA-451F-F758-3BE1-76E4000C7D82}"/>
                </a:ext>
              </a:extLst>
            </p:cNvPr>
            <p:cNvSpPr txBox="1"/>
            <p:nvPr userDrawn="1"/>
          </p:nvSpPr>
          <p:spPr>
            <a:xfrm>
              <a:off x="9986527" y="5510090"/>
              <a:ext cx="950559" cy="3509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Brown (Black)</a:t>
              </a:r>
            </a:p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Text 1</a:t>
              </a:r>
            </a:p>
          </p:txBody>
        </p:sp>
      </p:grpSp>
      <p:pic>
        <p:nvPicPr>
          <p:cNvPr id="4" name="Grafik 21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9BE4371C-0AA1-9FBA-7235-7CC3EF9E085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3080" y="320231"/>
            <a:ext cx="1415020" cy="900467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15268273-DDB6-65E6-1114-C1EA5EC09B9D}"/>
              </a:ext>
            </a:extLst>
          </p:cNvPr>
          <p:cNvGrpSpPr/>
          <p:nvPr userDrawn="1"/>
        </p:nvGrpSpPr>
        <p:grpSpPr>
          <a:xfrm>
            <a:off x="4384477" y="1673456"/>
            <a:ext cx="3825798" cy="4380259"/>
            <a:chOff x="4546219" y="674255"/>
            <a:chExt cx="4896795" cy="5606473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0D181A46-F386-5818-50E6-01D00CF88653}"/>
                </a:ext>
              </a:extLst>
            </p:cNvPr>
            <p:cNvGrpSpPr/>
            <p:nvPr userDrawn="1"/>
          </p:nvGrpSpPr>
          <p:grpSpPr>
            <a:xfrm>
              <a:off x="4546219" y="674255"/>
              <a:ext cx="1549781" cy="2678546"/>
              <a:chOff x="4906436" y="1062182"/>
              <a:chExt cx="1549781" cy="2678546"/>
            </a:xfrm>
          </p:grpSpPr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1DB53C3B-D432-C991-8AF2-3A64766B91BC}"/>
                  </a:ext>
                </a:extLst>
              </p:cNvPr>
              <p:cNvSpPr/>
              <p:nvPr userDrawn="1"/>
            </p:nvSpPr>
            <p:spPr bwMode="auto">
              <a:xfrm>
                <a:off x="4906436" y="1062182"/>
                <a:ext cx="1549781" cy="2678546"/>
              </a:xfrm>
              <a:prstGeom prst="roundRect">
                <a:avLst>
                  <a:gd name="adj" fmla="val 4290"/>
                </a:avLst>
              </a:prstGeom>
              <a:solidFill>
                <a:srgbClr val="FFFFFF"/>
              </a:solidFill>
              <a:ln>
                <a:noFill/>
                <a:headEnd type="none" w="med" len="med"/>
                <a:tailEnd type="none" w="med" len="med"/>
              </a:ln>
              <a:effectLst>
                <a:outerShdw blurRad="154017" dist="38100" dir="5400000" algn="t" rotWithShape="0">
                  <a:prstClr val="black">
                    <a:alpha val="32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ES" sz="2000" dirty="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A4B8BD2-EE0E-489C-6D41-541E66EE1A1F}"/>
                  </a:ext>
                </a:extLst>
              </p:cNvPr>
              <p:cNvSpPr/>
              <p:nvPr userDrawn="1"/>
            </p:nvSpPr>
            <p:spPr bwMode="auto">
              <a:xfrm>
                <a:off x="5030162" y="1173017"/>
                <a:ext cx="1302327" cy="1302327"/>
              </a:xfrm>
              <a:prstGeom prst="rect">
                <a:avLst/>
              </a:prstGeom>
              <a:solidFill>
                <a:srgbClr val="10069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ES" sz="2000" dirty="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831C647-A49A-CC17-ECFF-B7996B60C886}"/>
                  </a:ext>
                </a:extLst>
              </p:cNvPr>
              <p:cNvSpPr txBox="1"/>
              <p:nvPr userDrawn="1"/>
            </p:nvSpPr>
            <p:spPr>
              <a:xfrm>
                <a:off x="5030162" y="2594606"/>
                <a:ext cx="1317144" cy="97115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>
                  <a:lnSpc>
                    <a:spcPct val="110000"/>
                  </a:lnSpc>
                </a:pPr>
                <a:r>
                  <a:rPr lang="en-ES" sz="800" b="0" i="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Logo Blue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Pantone: 072 C</a:t>
                </a:r>
              </a:p>
              <a:p>
                <a:pPr algn="l">
                  <a:lnSpc>
                    <a:spcPct val="110000"/>
                  </a:lnSpc>
                </a:pPr>
                <a:endParaRPr lang="en-ES" sz="800" b="1" dirty="0"/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CMYK: </a:t>
                </a:r>
                <a:r>
                  <a:rPr lang="en-ES" sz="800" b="0" dirty="0"/>
                  <a:t>100 95 0 3</a:t>
                </a:r>
                <a:endParaRPr lang="en-ES" sz="800" b="1" dirty="0"/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RGB: </a:t>
                </a:r>
                <a:r>
                  <a:rPr lang="en-ES" sz="800" b="0" dirty="0"/>
                  <a:t>16 6 159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HEX: </a:t>
                </a:r>
                <a:r>
                  <a:rPr lang="en-ES" sz="800" b="0" dirty="0"/>
                  <a:t>#10069f</a:t>
                </a: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06973085-183A-7EFB-6032-37C36CA1C0B5}"/>
                </a:ext>
              </a:extLst>
            </p:cNvPr>
            <p:cNvGrpSpPr/>
            <p:nvPr userDrawn="1"/>
          </p:nvGrpSpPr>
          <p:grpSpPr>
            <a:xfrm>
              <a:off x="6219726" y="674255"/>
              <a:ext cx="1549781" cy="2678546"/>
              <a:chOff x="4906436" y="1062182"/>
              <a:chExt cx="1549781" cy="2678546"/>
            </a:xfrm>
          </p:grpSpPr>
          <p:sp>
            <p:nvSpPr>
              <p:cNvPr id="11" name="Rounded Rectangle 10">
                <a:extLst>
                  <a:ext uri="{FF2B5EF4-FFF2-40B4-BE49-F238E27FC236}">
                    <a16:creationId xmlns:a16="http://schemas.microsoft.com/office/drawing/2014/main" id="{F2FAC36D-7A39-9B4D-8518-1A900F82D4AD}"/>
                  </a:ext>
                </a:extLst>
              </p:cNvPr>
              <p:cNvSpPr/>
              <p:nvPr userDrawn="1"/>
            </p:nvSpPr>
            <p:spPr bwMode="auto">
              <a:xfrm>
                <a:off x="4906436" y="1062182"/>
                <a:ext cx="1549781" cy="2678546"/>
              </a:xfrm>
              <a:prstGeom prst="roundRect">
                <a:avLst>
                  <a:gd name="adj" fmla="val 4290"/>
                </a:avLst>
              </a:prstGeom>
              <a:solidFill>
                <a:srgbClr val="FFFFFF"/>
              </a:solidFill>
              <a:ln>
                <a:noFill/>
                <a:headEnd type="none" w="med" len="med"/>
                <a:tailEnd type="none" w="med" len="med"/>
              </a:ln>
              <a:effectLst>
                <a:outerShdw blurRad="154017" dist="38100" dir="5400000" algn="t" rotWithShape="0">
                  <a:prstClr val="black">
                    <a:alpha val="32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ES" sz="2000" dirty="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D2D3F6F7-D200-16D5-900D-558B9593C5D5}"/>
                  </a:ext>
                </a:extLst>
              </p:cNvPr>
              <p:cNvSpPr/>
              <p:nvPr userDrawn="1"/>
            </p:nvSpPr>
            <p:spPr bwMode="auto">
              <a:xfrm>
                <a:off x="5030162" y="1173017"/>
                <a:ext cx="1302327" cy="1302327"/>
              </a:xfrm>
              <a:prstGeom prst="rect">
                <a:avLst/>
              </a:prstGeom>
              <a:solidFill>
                <a:srgbClr val="006EB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ES" sz="2000" dirty="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32AD426-B71E-F0BB-2393-FEFF396396A6}"/>
                  </a:ext>
                </a:extLst>
              </p:cNvPr>
              <p:cNvSpPr txBox="1"/>
              <p:nvPr userDrawn="1"/>
            </p:nvSpPr>
            <p:spPr>
              <a:xfrm>
                <a:off x="5030162" y="2594606"/>
                <a:ext cx="1317144" cy="97115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>
                  <a:lnSpc>
                    <a:spcPct val="110000"/>
                  </a:lnSpc>
                </a:pPr>
                <a:r>
                  <a:rPr lang="en-ES" sz="800" b="0" i="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Secondary Blue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Pantone: 300 U</a:t>
                </a:r>
              </a:p>
              <a:p>
                <a:pPr algn="l">
                  <a:lnSpc>
                    <a:spcPct val="110000"/>
                  </a:lnSpc>
                </a:pPr>
                <a:endParaRPr lang="en-ES" sz="800" b="1" dirty="0"/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CMYK: </a:t>
                </a:r>
                <a:r>
                  <a:rPr lang="en-ES" sz="800" b="0" dirty="0"/>
                  <a:t>100 35 0 0</a:t>
                </a:r>
                <a:endParaRPr lang="en-ES" sz="800" b="1" dirty="0"/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RGB: </a:t>
                </a:r>
                <a:r>
                  <a:rPr lang="en-ES" sz="800" b="0" dirty="0"/>
                  <a:t>0 110 82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HEX: </a:t>
                </a:r>
                <a:r>
                  <a:rPr lang="en-ES" sz="800" b="0" dirty="0"/>
                  <a:t>#006EB6</a:t>
                </a:r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CAA64706-2A02-F153-FDDF-BB78C9AF2447}"/>
                </a:ext>
              </a:extLst>
            </p:cNvPr>
            <p:cNvGrpSpPr/>
            <p:nvPr userDrawn="1"/>
          </p:nvGrpSpPr>
          <p:grpSpPr>
            <a:xfrm>
              <a:off x="7893233" y="674255"/>
              <a:ext cx="1549781" cy="2678546"/>
              <a:chOff x="4906436" y="1062182"/>
              <a:chExt cx="1549781" cy="2678546"/>
            </a:xfrm>
          </p:grpSpPr>
          <p:sp>
            <p:nvSpPr>
              <p:cNvPr id="15" name="Rounded Rectangle 14">
                <a:extLst>
                  <a:ext uri="{FF2B5EF4-FFF2-40B4-BE49-F238E27FC236}">
                    <a16:creationId xmlns:a16="http://schemas.microsoft.com/office/drawing/2014/main" id="{F076DAE1-355F-4A00-B88B-FF19029D3FD9}"/>
                  </a:ext>
                </a:extLst>
              </p:cNvPr>
              <p:cNvSpPr/>
              <p:nvPr userDrawn="1"/>
            </p:nvSpPr>
            <p:spPr bwMode="auto">
              <a:xfrm>
                <a:off x="4906436" y="1062182"/>
                <a:ext cx="1549781" cy="2678546"/>
              </a:xfrm>
              <a:prstGeom prst="roundRect">
                <a:avLst>
                  <a:gd name="adj" fmla="val 4290"/>
                </a:avLst>
              </a:prstGeom>
              <a:solidFill>
                <a:srgbClr val="FFFFFF"/>
              </a:solidFill>
              <a:ln>
                <a:noFill/>
                <a:headEnd type="none" w="med" len="med"/>
                <a:tailEnd type="none" w="med" len="med"/>
              </a:ln>
              <a:effectLst>
                <a:outerShdw blurRad="154017" dist="38100" dir="5400000" algn="t" rotWithShape="0">
                  <a:prstClr val="black">
                    <a:alpha val="32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ES" sz="2000" dirty="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DFB9E435-6462-26A2-05EE-A78DA715FD36}"/>
                  </a:ext>
                </a:extLst>
              </p:cNvPr>
              <p:cNvSpPr/>
              <p:nvPr userDrawn="1"/>
            </p:nvSpPr>
            <p:spPr bwMode="auto">
              <a:xfrm>
                <a:off x="5030162" y="1173017"/>
                <a:ext cx="1302327" cy="1302327"/>
              </a:xfrm>
              <a:prstGeom prst="rect">
                <a:avLst/>
              </a:prstGeom>
              <a:solidFill>
                <a:srgbClr val="27251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ES" sz="2000" dirty="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1C89586-F402-CA34-94E1-B99DEA264704}"/>
                  </a:ext>
                </a:extLst>
              </p:cNvPr>
              <p:cNvSpPr txBox="1"/>
              <p:nvPr userDrawn="1"/>
            </p:nvSpPr>
            <p:spPr>
              <a:xfrm>
                <a:off x="5030162" y="2594606"/>
                <a:ext cx="1317144" cy="97115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>
                  <a:lnSpc>
                    <a:spcPct val="110000"/>
                  </a:lnSpc>
                </a:pPr>
                <a:r>
                  <a:rPr lang="en-ES" sz="800" b="0" i="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Process Black C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Pantone Black C</a:t>
                </a:r>
              </a:p>
              <a:p>
                <a:pPr algn="l">
                  <a:lnSpc>
                    <a:spcPct val="110000"/>
                  </a:lnSpc>
                </a:pPr>
                <a:endParaRPr lang="en-ES" sz="800" b="1" dirty="0"/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CMYK: </a:t>
                </a:r>
                <a:r>
                  <a:rPr lang="en-ES" sz="800" b="0" dirty="0"/>
                  <a:t>0 0 0 100</a:t>
                </a:r>
                <a:endParaRPr lang="en-ES" sz="800" b="1" dirty="0"/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RGB: </a:t>
                </a:r>
                <a:r>
                  <a:rPr lang="en-ES" sz="800" b="0" dirty="0"/>
                  <a:t>39 37 31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HEX: </a:t>
                </a:r>
                <a:r>
                  <a:rPr lang="en-ES" sz="800" b="0" dirty="0"/>
                  <a:t>#27251F</a:t>
                </a: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D46C2550-F7AA-1F93-E509-B3A2917E5C75}"/>
                </a:ext>
              </a:extLst>
            </p:cNvPr>
            <p:cNvGrpSpPr/>
            <p:nvPr userDrawn="1"/>
          </p:nvGrpSpPr>
          <p:grpSpPr>
            <a:xfrm>
              <a:off x="4546219" y="3602182"/>
              <a:ext cx="1549781" cy="2678546"/>
              <a:chOff x="4906436" y="1062182"/>
              <a:chExt cx="1549781" cy="2678546"/>
            </a:xfrm>
          </p:grpSpPr>
          <p:sp>
            <p:nvSpPr>
              <p:cNvPr id="19" name="Rounded Rectangle 18">
                <a:extLst>
                  <a:ext uri="{FF2B5EF4-FFF2-40B4-BE49-F238E27FC236}">
                    <a16:creationId xmlns:a16="http://schemas.microsoft.com/office/drawing/2014/main" id="{804A8BFD-DCCC-9D91-8961-4774AEE1E059}"/>
                  </a:ext>
                </a:extLst>
              </p:cNvPr>
              <p:cNvSpPr/>
              <p:nvPr userDrawn="1"/>
            </p:nvSpPr>
            <p:spPr bwMode="auto">
              <a:xfrm>
                <a:off x="4906436" y="1062182"/>
                <a:ext cx="1549781" cy="2678546"/>
              </a:xfrm>
              <a:prstGeom prst="roundRect">
                <a:avLst>
                  <a:gd name="adj" fmla="val 4290"/>
                </a:avLst>
              </a:prstGeom>
              <a:solidFill>
                <a:srgbClr val="FFFFFF"/>
              </a:solidFill>
              <a:ln>
                <a:noFill/>
                <a:headEnd type="none" w="med" len="med"/>
                <a:tailEnd type="none" w="med" len="med"/>
              </a:ln>
              <a:effectLst>
                <a:outerShdw blurRad="154017" dist="38100" dir="5400000" algn="t" rotWithShape="0">
                  <a:prstClr val="black">
                    <a:alpha val="32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ES" sz="2000" dirty="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2EEA6297-BA68-D158-6F35-DE3ACD57ACFE}"/>
                  </a:ext>
                </a:extLst>
              </p:cNvPr>
              <p:cNvSpPr/>
              <p:nvPr userDrawn="1"/>
            </p:nvSpPr>
            <p:spPr bwMode="auto">
              <a:xfrm>
                <a:off x="5030162" y="1173017"/>
                <a:ext cx="1302327" cy="1302327"/>
              </a:xfrm>
              <a:prstGeom prst="rect">
                <a:avLst/>
              </a:prstGeom>
              <a:solidFill>
                <a:srgbClr val="A39E98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ES" sz="2000" dirty="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6F02A43-E562-0263-5F29-2888E6AE03F4}"/>
                  </a:ext>
                </a:extLst>
              </p:cNvPr>
              <p:cNvSpPr txBox="1"/>
              <p:nvPr userDrawn="1"/>
            </p:nvSpPr>
            <p:spPr>
              <a:xfrm>
                <a:off x="5030162" y="2594606"/>
                <a:ext cx="1317144" cy="97115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>
                  <a:lnSpc>
                    <a:spcPct val="110000"/>
                  </a:lnSpc>
                </a:pPr>
                <a:r>
                  <a:rPr lang="en-ES" sz="800" b="0" i="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Grey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Pantone: 402 U</a:t>
                </a:r>
              </a:p>
              <a:p>
                <a:pPr algn="l">
                  <a:lnSpc>
                    <a:spcPct val="110000"/>
                  </a:lnSpc>
                </a:pPr>
                <a:endParaRPr lang="en-ES" sz="800" b="1" dirty="0"/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CMYK: </a:t>
                </a:r>
                <a:r>
                  <a:rPr lang="en-ES" sz="800" b="0" dirty="0"/>
                  <a:t>10 9 13 31</a:t>
                </a:r>
                <a:endParaRPr lang="en-ES" sz="800" b="1" dirty="0"/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RGB: </a:t>
                </a:r>
                <a:r>
                  <a:rPr lang="en-ES" sz="800" b="0" dirty="0"/>
                  <a:t>163 158 152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HEX: </a:t>
                </a:r>
                <a:r>
                  <a:rPr lang="en-ES" sz="800" b="0" dirty="0"/>
                  <a:t>#A39E98</a:t>
                </a: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BAD288C0-484E-EA24-8075-4B17EBFA1078}"/>
                </a:ext>
              </a:extLst>
            </p:cNvPr>
            <p:cNvGrpSpPr/>
            <p:nvPr userDrawn="1"/>
          </p:nvGrpSpPr>
          <p:grpSpPr>
            <a:xfrm>
              <a:off x="6219726" y="3602182"/>
              <a:ext cx="1549781" cy="2678546"/>
              <a:chOff x="4906436" y="1062182"/>
              <a:chExt cx="1549781" cy="2678546"/>
            </a:xfrm>
          </p:grpSpPr>
          <p:sp>
            <p:nvSpPr>
              <p:cNvPr id="23" name="Rounded Rectangle 22">
                <a:extLst>
                  <a:ext uri="{FF2B5EF4-FFF2-40B4-BE49-F238E27FC236}">
                    <a16:creationId xmlns:a16="http://schemas.microsoft.com/office/drawing/2014/main" id="{2F0A6A2B-ED8D-510D-D1F4-5511C01A097D}"/>
                  </a:ext>
                </a:extLst>
              </p:cNvPr>
              <p:cNvSpPr/>
              <p:nvPr userDrawn="1"/>
            </p:nvSpPr>
            <p:spPr bwMode="auto">
              <a:xfrm>
                <a:off x="4906436" y="1062182"/>
                <a:ext cx="1549781" cy="2678546"/>
              </a:xfrm>
              <a:prstGeom prst="roundRect">
                <a:avLst>
                  <a:gd name="adj" fmla="val 4290"/>
                </a:avLst>
              </a:prstGeom>
              <a:solidFill>
                <a:srgbClr val="FFFFFF"/>
              </a:solidFill>
              <a:ln>
                <a:noFill/>
                <a:headEnd type="none" w="med" len="med"/>
                <a:tailEnd type="none" w="med" len="med"/>
              </a:ln>
              <a:effectLst>
                <a:outerShdw blurRad="154017" dist="38100" dir="5400000" algn="t" rotWithShape="0">
                  <a:prstClr val="black">
                    <a:alpha val="32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ES" sz="2000" dirty="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B6D062EE-81F4-2713-E1FE-AD94199DD52B}"/>
                  </a:ext>
                </a:extLst>
              </p:cNvPr>
              <p:cNvSpPr/>
              <p:nvPr userDrawn="1"/>
            </p:nvSpPr>
            <p:spPr bwMode="auto">
              <a:xfrm>
                <a:off x="5030162" y="1173017"/>
                <a:ext cx="1302327" cy="1302327"/>
              </a:xfrm>
              <a:prstGeom prst="rect">
                <a:avLst/>
              </a:prstGeom>
              <a:solidFill>
                <a:srgbClr val="FFC267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ES" sz="2000" dirty="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7A6C5D5-53A8-54A5-CFC2-39024875CE57}"/>
                  </a:ext>
                </a:extLst>
              </p:cNvPr>
              <p:cNvSpPr txBox="1"/>
              <p:nvPr userDrawn="1"/>
            </p:nvSpPr>
            <p:spPr>
              <a:xfrm>
                <a:off x="5030162" y="2594606"/>
                <a:ext cx="1317144" cy="97115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>
                  <a:lnSpc>
                    <a:spcPct val="110000"/>
                  </a:lnSpc>
                </a:pPr>
                <a:r>
                  <a:rPr lang="en-ES" sz="800" b="0" i="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Yellow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Pantone: 135 U</a:t>
                </a:r>
              </a:p>
              <a:p>
                <a:pPr algn="l">
                  <a:lnSpc>
                    <a:spcPct val="110000"/>
                  </a:lnSpc>
                </a:pPr>
                <a:endParaRPr lang="en-ES" sz="800" b="1" dirty="0"/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CMYK: </a:t>
                </a:r>
                <a:r>
                  <a:rPr lang="en-ES" sz="800" b="0" dirty="0"/>
                  <a:t>0 18 61 0</a:t>
                </a:r>
                <a:endParaRPr lang="en-ES" sz="800" b="1" dirty="0"/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RGB: </a:t>
                </a:r>
                <a:r>
                  <a:rPr lang="en-ES" sz="800" b="0" dirty="0"/>
                  <a:t>255 194 103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HEX: </a:t>
                </a:r>
                <a:r>
                  <a:rPr lang="en-ES" sz="800" b="0" dirty="0"/>
                  <a:t>#FFC267</a:t>
                </a:r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9A9992CD-B104-6F37-DC11-7F05C5B8B99C}"/>
                </a:ext>
              </a:extLst>
            </p:cNvPr>
            <p:cNvGrpSpPr/>
            <p:nvPr userDrawn="1"/>
          </p:nvGrpSpPr>
          <p:grpSpPr>
            <a:xfrm>
              <a:off x="7893233" y="3602182"/>
              <a:ext cx="1549781" cy="2678546"/>
              <a:chOff x="4906436" y="1062182"/>
              <a:chExt cx="1549781" cy="2678546"/>
            </a:xfrm>
          </p:grpSpPr>
          <p:sp>
            <p:nvSpPr>
              <p:cNvPr id="27" name="Rounded Rectangle 26">
                <a:extLst>
                  <a:ext uri="{FF2B5EF4-FFF2-40B4-BE49-F238E27FC236}">
                    <a16:creationId xmlns:a16="http://schemas.microsoft.com/office/drawing/2014/main" id="{A52FC2EE-EBAA-8E62-7DC2-0C2EA17EF9D6}"/>
                  </a:ext>
                </a:extLst>
              </p:cNvPr>
              <p:cNvSpPr/>
              <p:nvPr userDrawn="1"/>
            </p:nvSpPr>
            <p:spPr bwMode="auto">
              <a:xfrm>
                <a:off x="4906436" y="1062182"/>
                <a:ext cx="1549781" cy="2678546"/>
              </a:xfrm>
              <a:prstGeom prst="roundRect">
                <a:avLst>
                  <a:gd name="adj" fmla="val 4290"/>
                </a:avLst>
              </a:prstGeom>
              <a:solidFill>
                <a:srgbClr val="FFFFFF"/>
              </a:solidFill>
              <a:ln>
                <a:noFill/>
                <a:headEnd type="none" w="med" len="med"/>
                <a:tailEnd type="none" w="med" len="med"/>
              </a:ln>
              <a:effectLst>
                <a:outerShdw blurRad="154017" dist="38100" dir="5400000" algn="t" rotWithShape="0">
                  <a:prstClr val="black">
                    <a:alpha val="32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ES" sz="2000" dirty="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C20E0168-5048-38A1-E29E-81ED1693D5E5}"/>
                  </a:ext>
                </a:extLst>
              </p:cNvPr>
              <p:cNvSpPr/>
              <p:nvPr userDrawn="1"/>
            </p:nvSpPr>
            <p:spPr bwMode="auto">
              <a:xfrm>
                <a:off x="5030162" y="1173017"/>
                <a:ext cx="1302327" cy="1302327"/>
              </a:xfrm>
              <a:prstGeom prst="rect">
                <a:avLst/>
              </a:prstGeom>
              <a:solidFill>
                <a:srgbClr val="F38B3C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ES" sz="2000" dirty="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8A9937D-D32F-2639-F1AF-38C41E6D0363}"/>
                  </a:ext>
                </a:extLst>
              </p:cNvPr>
              <p:cNvSpPr txBox="1"/>
              <p:nvPr userDrawn="1"/>
            </p:nvSpPr>
            <p:spPr>
              <a:xfrm>
                <a:off x="5030162" y="2594606"/>
                <a:ext cx="1317144" cy="97115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>
                  <a:lnSpc>
                    <a:spcPct val="110000"/>
                  </a:lnSpc>
                </a:pPr>
                <a:r>
                  <a:rPr lang="en-ES" sz="800" b="0" i="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Orange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Pantone: 144 U</a:t>
                </a:r>
              </a:p>
              <a:p>
                <a:pPr algn="l">
                  <a:lnSpc>
                    <a:spcPct val="110000"/>
                  </a:lnSpc>
                </a:pPr>
                <a:endParaRPr lang="en-ES" sz="800" b="1" dirty="0"/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CMYK: </a:t>
                </a:r>
                <a:r>
                  <a:rPr lang="en-ES" sz="800" b="0" dirty="0"/>
                  <a:t>0 43 90 0</a:t>
                </a:r>
                <a:endParaRPr lang="en-ES" sz="800" b="1" dirty="0"/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RGB: </a:t>
                </a:r>
                <a:r>
                  <a:rPr lang="en-ES" sz="800" b="0" dirty="0"/>
                  <a:t>243 139 60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HEX: </a:t>
                </a:r>
                <a:r>
                  <a:rPr lang="en-ES" sz="800" b="0" dirty="0"/>
                  <a:t>#F38B3C</a:t>
                </a:r>
              </a:p>
            </p:txBody>
          </p:sp>
        </p:grpSp>
      </p:grpSp>
      <p:sp>
        <p:nvSpPr>
          <p:cNvPr id="63" name="Title 2">
            <a:extLst>
              <a:ext uri="{FF2B5EF4-FFF2-40B4-BE49-F238E27FC236}">
                <a16:creationId xmlns:a16="http://schemas.microsoft.com/office/drawing/2014/main" id="{45B21E15-2F45-5F90-9228-76D347770F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85192" y="422287"/>
            <a:ext cx="2614261" cy="618631"/>
          </a:xfrm>
        </p:spPr>
        <p:txBody>
          <a:bodyPr tIns="64008"/>
          <a:lstStyle>
            <a:lvl1pPr>
              <a:defRPr sz="36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Color guide</a:t>
            </a:r>
          </a:p>
        </p:txBody>
      </p:sp>
      <p:sp>
        <p:nvSpPr>
          <p:cNvPr id="64" name="Text Placeholder 4">
            <a:extLst>
              <a:ext uri="{FF2B5EF4-FFF2-40B4-BE49-F238E27FC236}">
                <a16:creationId xmlns:a16="http://schemas.microsoft.com/office/drawing/2014/main" id="{EF05B75A-3EFD-C6BD-CC9A-98575C30620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85192" y="1253858"/>
            <a:ext cx="2614261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Official color palette</a:t>
            </a:r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91802949-F9B8-A728-E2F3-EB6B22422CF7}"/>
              </a:ext>
            </a:extLst>
          </p:cNvPr>
          <p:cNvGrpSpPr/>
          <p:nvPr userDrawn="1"/>
        </p:nvGrpSpPr>
        <p:grpSpPr>
          <a:xfrm>
            <a:off x="10177725" y="1673456"/>
            <a:ext cx="742985" cy="1194135"/>
            <a:chOff x="9139515" y="1634631"/>
            <a:chExt cx="739590" cy="1188679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200D6FC7-A6EF-5C02-1722-1B2599ED2096}"/>
                </a:ext>
              </a:extLst>
            </p:cNvPr>
            <p:cNvSpPr/>
            <p:nvPr userDrawn="1"/>
          </p:nvSpPr>
          <p:spPr bwMode="auto">
            <a:xfrm>
              <a:off x="9152964" y="1634631"/>
              <a:ext cx="726141" cy="726141"/>
            </a:xfrm>
            <a:prstGeom prst="rect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>
              <a:outerShdw blurRad="238809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E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419C7EF6-40C2-ED86-322D-6DB85F17DA73}"/>
                </a:ext>
              </a:extLst>
            </p:cNvPr>
            <p:cNvSpPr txBox="1"/>
            <p:nvPr userDrawn="1"/>
          </p:nvSpPr>
          <p:spPr>
            <a:xfrm>
              <a:off x="9139515" y="2472389"/>
              <a:ext cx="726141" cy="3509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Dark Blue</a:t>
              </a:r>
            </a:p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Text 2</a:t>
              </a:r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4A3226E7-8457-6357-07DE-AC411A990DF6}"/>
              </a:ext>
            </a:extLst>
          </p:cNvPr>
          <p:cNvGrpSpPr/>
          <p:nvPr userDrawn="1"/>
        </p:nvGrpSpPr>
        <p:grpSpPr>
          <a:xfrm>
            <a:off x="9353984" y="3081823"/>
            <a:ext cx="735042" cy="1172944"/>
            <a:chOff x="8954994" y="3188618"/>
            <a:chExt cx="731683" cy="1167584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2A9422D6-3C7A-111C-B21A-75A9163FE401}"/>
                </a:ext>
              </a:extLst>
            </p:cNvPr>
            <p:cNvSpPr/>
            <p:nvPr userDrawn="1"/>
          </p:nvSpPr>
          <p:spPr bwMode="auto">
            <a:xfrm>
              <a:off x="8960536" y="3188618"/>
              <a:ext cx="726141" cy="726141"/>
            </a:xfrm>
            <a:prstGeom prst="rect">
              <a:avLst/>
            </a:prstGeom>
            <a:solidFill>
              <a:schemeClr val="accent2"/>
            </a:solidFill>
            <a:ln>
              <a:noFill/>
              <a:headEnd type="none" w="med" len="med"/>
              <a:tailEnd type="none" w="med" len="med"/>
            </a:ln>
            <a:effectLst>
              <a:outerShdw blurRad="238809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E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975F84E9-2C8E-11DA-0BF0-E7D511F68923}"/>
                </a:ext>
              </a:extLst>
            </p:cNvPr>
            <p:cNvSpPr txBox="1"/>
            <p:nvPr userDrawn="1"/>
          </p:nvSpPr>
          <p:spPr>
            <a:xfrm>
              <a:off x="8954994" y="4005281"/>
              <a:ext cx="726141" cy="3509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Orange Accent 2</a:t>
              </a:r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A4009F47-6E71-4E04-99ED-8308633A6F10}"/>
              </a:ext>
            </a:extLst>
          </p:cNvPr>
          <p:cNvGrpSpPr/>
          <p:nvPr userDrawn="1"/>
        </p:nvGrpSpPr>
        <p:grpSpPr>
          <a:xfrm>
            <a:off x="10132820" y="3081823"/>
            <a:ext cx="846305" cy="1194136"/>
            <a:chOff x="10995832" y="1634630"/>
            <a:chExt cx="842438" cy="1188680"/>
          </a:xfrm>
        </p:grpSpPr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4ED1A173-A891-D04F-733C-8D05109D9F1B}"/>
                </a:ext>
              </a:extLst>
            </p:cNvPr>
            <p:cNvSpPr/>
            <p:nvPr userDrawn="1"/>
          </p:nvSpPr>
          <p:spPr bwMode="auto">
            <a:xfrm>
              <a:off x="11053981" y="1634630"/>
              <a:ext cx="726141" cy="726141"/>
            </a:xfrm>
            <a:prstGeom prst="rect">
              <a:avLst/>
            </a:prstGeom>
            <a:solidFill>
              <a:schemeClr val="accent3"/>
            </a:solidFill>
            <a:ln>
              <a:noFill/>
              <a:headEnd type="none" w="med" len="med"/>
              <a:tailEnd type="none" w="med" len="med"/>
            </a:ln>
            <a:effectLst>
              <a:outerShdw blurRad="238809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E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FB01661A-7274-EE78-CEEF-3DF3155A4F35}"/>
                </a:ext>
              </a:extLst>
            </p:cNvPr>
            <p:cNvSpPr txBox="1"/>
            <p:nvPr userDrawn="1"/>
          </p:nvSpPr>
          <p:spPr>
            <a:xfrm>
              <a:off x="10995832" y="2472389"/>
              <a:ext cx="842438" cy="3509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Light Orange Accent 3</a:t>
              </a:r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3AE2AA73-D9F1-2911-A2DA-499F14D18E8E}"/>
              </a:ext>
            </a:extLst>
          </p:cNvPr>
          <p:cNvGrpSpPr/>
          <p:nvPr userDrawn="1"/>
        </p:nvGrpSpPr>
        <p:grpSpPr>
          <a:xfrm>
            <a:off x="8440215" y="1673456"/>
            <a:ext cx="864574" cy="1190104"/>
            <a:chOff x="9207047" y="332730"/>
            <a:chExt cx="860623" cy="1184666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0BBE73C9-B310-3606-B3C2-D4B9707CE865}"/>
                </a:ext>
              </a:extLst>
            </p:cNvPr>
            <p:cNvSpPr/>
            <p:nvPr userDrawn="1"/>
          </p:nvSpPr>
          <p:spPr bwMode="auto">
            <a:xfrm>
              <a:off x="9274288" y="332730"/>
              <a:ext cx="726141" cy="726141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>
              <a:outerShdw blurRad="238809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E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E9C5B59E-2CD0-FADF-2490-F4C77AEAFA92}"/>
                </a:ext>
              </a:extLst>
            </p:cNvPr>
            <p:cNvSpPr txBox="1"/>
            <p:nvPr userDrawn="1"/>
          </p:nvSpPr>
          <p:spPr>
            <a:xfrm>
              <a:off x="9207047" y="1166475"/>
              <a:ext cx="860623" cy="3509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White</a:t>
              </a:r>
            </a:p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Backround 1</a:t>
              </a:r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C6C2C8C6-3968-63AC-6C67-7961090D04AE}"/>
              </a:ext>
            </a:extLst>
          </p:cNvPr>
          <p:cNvGrpSpPr/>
          <p:nvPr userDrawn="1"/>
        </p:nvGrpSpPr>
        <p:grpSpPr>
          <a:xfrm>
            <a:off x="10976581" y="3081823"/>
            <a:ext cx="828544" cy="1201585"/>
            <a:chOff x="10647331" y="3170566"/>
            <a:chExt cx="824757" cy="1196094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284D6906-905A-D8A2-0A19-E6BC2FA8DD16}"/>
                </a:ext>
              </a:extLst>
            </p:cNvPr>
            <p:cNvSpPr/>
            <p:nvPr userDrawn="1"/>
          </p:nvSpPr>
          <p:spPr bwMode="auto">
            <a:xfrm>
              <a:off x="10703855" y="3170566"/>
              <a:ext cx="726141" cy="726141"/>
            </a:xfrm>
            <a:prstGeom prst="rect">
              <a:avLst/>
            </a:prstGeom>
            <a:solidFill>
              <a:schemeClr val="accent4"/>
            </a:solidFill>
            <a:ln>
              <a:noFill/>
              <a:headEnd type="none" w="med" len="med"/>
              <a:tailEnd type="none" w="med" len="med"/>
            </a:ln>
            <a:effectLst>
              <a:outerShdw blurRad="238809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E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6E0D760E-2B0E-9474-8FBB-2DB054BB9650}"/>
                </a:ext>
              </a:extLst>
            </p:cNvPr>
            <p:cNvSpPr txBox="1"/>
            <p:nvPr userDrawn="1"/>
          </p:nvSpPr>
          <p:spPr>
            <a:xfrm>
              <a:off x="10647331" y="4015739"/>
              <a:ext cx="824757" cy="3509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Light Yellow Accent 4</a:t>
              </a:r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A6096AC6-84A2-1F2D-7AB5-829BF2E43133}"/>
              </a:ext>
            </a:extLst>
          </p:cNvPr>
          <p:cNvGrpSpPr/>
          <p:nvPr userDrawn="1"/>
        </p:nvGrpSpPr>
        <p:grpSpPr>
          <a:xfrm>
            <a:off x="9292000" y="1673456"/>
            <a:ext cx="864574" cy="1211895"/>
            <a:chOff x="10999685" y="5510586"/>
            <a:chExt cx="860623" cy="1206357"/>
          </a:xfrm>
        </p:grpSpPr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80226CB6-0D90-A991-4A75-A160015E9466}"/>
                </a:ext>
              </a:extLst>
            </p:cNvPr>
            <p:cNvSpPr/>
            <p:nvPr userDrawn="1"/>
          </p:nvSpPr>
          <p:spPr bwMode="auto">
            <a:xfrm>
              <a:off x="11066926" y="5510586"/>
              <a:ext cx="726141" cy="726141"/>
            </a:xfrm>
            <a:prstGeom prst="rect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>
              <a:outerShdw blurRad="238809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E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64975F86-54DC-033D-624B-366CC7D8889F}"/>
                </a:ext>
              </a:extLst>
            </p:cNvPr>
            <p:cNvSpPr txBox="1"/>
            <p:nvPr userDrawn="1"/>
          </p:nvSpPr>
          <p:spPr>
            <a:xfrm>
              <a:off x="10999685" y="6366022"/>
              <a:ext cx="860623" cy="3509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Tan</a:t>
              </a:r>
            </a:p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Backround 2</a:t>
              </a: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E347900C-BBA9-9456-63CE-211EC209B214}"/>
              </a:ext>
            </a:extLst>
          </p:cNvPr>
          <p:cNvGrpSpPr/>
          <p:nvPr userDrawn="1"/>
        </p:nvGrpSpPr>
        <p:grpSpPr>
          <a:xfrm>
            <a:off x="8484127" y="4478248"/>
            <a:ext cx="736554" cy="1173680"/>
            <a:chOff x="9159371" y="5510586"/>
            <a:chExt cx="733188" cy="1168317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6FAD6B3D-D231-158F-3826-EF2A7EE667F3}"/>
                </a:ext>
              </a:extLst>
            </p:cNvPr>
            <p:cNvSpPr/>
            <p:nvPr userDrawn="1"/>
          </p:nvSpPr>
          <p:spPr bwMode="auto">
            <a:xfrm>
              <a:off x="9166417" y="5510586"/>
              <a:ext cx="726141" cy="726141"/>
            </a:xfrm>
            <a:prstGeom prst="rect">
              <a:avLst/>
            </a:prstGeom>
            <a:solidFill>
              <a:schemeClr val="accent6"/>
            </a:solidFill>
            <a:ln>
              <a:noFill/>
              <a:headEnd type="none" w="med" len="med"/>
              <a:tailEnd type="none" w="med" len="med"/>
            </a:ln>
            <a:effectLst>
              <a:outerShdw blurRad="238809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E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00CCDD2D-8F67-B9A2-3225-DD556FB9D715}"/>
                </a:ext>
              </a:extLst>
            </p:cNvPr>
            <p:cNvSpPr txBox="1"/>
            <p:nvPr userDrawn="1"/>
          </p:nvSpPr>
          <p:spPr>
            <a:xfrm>
              <a:off x="9159371" y="6327982"/>
              <a:ext cx="733188" cy="3509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Dark Blue</a:t>
              </a:r>
            </a:p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Accent 5</a:t>
              </a: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8A806239-93CE-E696-CEC7-774938068605}"/>
              </a:ext>
            </a:extLst>
          </p:cNvPr>
          <p:cNvGrpSpPr/>
          <p:nvPr userDrawn="1"/>
        </p:nvGrpSpPr>
        <p:grpSpPr>
          <a:xfrm>
            <a:off x="9353984" y="4478248"/>
            <a:ext cx="729474" cy="1173680"/>
            <a:chOff x="9821687" y="4807360"/>
            <a:chExt cx="726141" cy="1168317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86C89B83-99C4-6EEF-977C-EB40FF7210A6}"/>
                </a:ext>
              </a:extLst>
            </p:cNvPr>
            <p:cNvSpPr/>
            <p:nvPr userDrawn="1"/>
          </p:nvSpPr>
          <p:spPr bwMode="auto">
            <a:xfrm>
              <a:off x="9821687" y="4807360"/>
              <a:ext cx="726141" cy="726141"/>
            </a:xfrm>
            <a:prstGeom prst="rect">
              <a:avLst/>
            </a:prstGeom>
            <a:solidFill>
              <a:schemeClr val="accent5"/>
            </a:solidFill>
            <a:ln>
              <a:noFill/>
              <a:headEnd type="none" w="med" len="med"/>
              <a:tailEnd type="none" w="med" len="med"/>
            </a:ln>
            <a:effectLst>
              <a:outerShdw blurRad="238809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E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5503CE16-E7DC-C80A-4E38-6334054816BF}"/>
                </a:ext>
              </a:extLst>
            </p:cNvPr>
            <p:cNvSpPr txBox="1"/>
            <p:nvPr userDrawn="1"/>
          </p:nvSpPr>
          <p:spPr>
            <a:xfrm>
              <a:off x="9837986" y="5624756"/>
              <a:ext cx="709842" cy="3509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Grey</a:t>
              </a:r>
            </a:p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Accent 6</a:t>
              </a:r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AEFFD546-DB02-9962-AB87-6862068191B8}"/>
              </a:ext>
            </a:extLst>
          </p:cNvPr>
          <p:cNvGrpSpPr/>
          <p:nvPr userDrawn="1"/>
        </p:nvGrpSpPr>
        <p:grpSpPr>
          <a:xfrm>
            <a:off x="8497925" y="3081823"/>
            <a:ext cx="742480" cy="1194136"/>
            <a:chOff x="11053981" y="1634630"/>
            <a:chExt cx="739087" cy="1188680"/>
          </a:xfrm>
        </p:grpSpPr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E14D4205-45AA-00CD-13C4-0D5AC3AFF8C6}"/>
                </a:ext>
              </a:extLst>
            </p:cNvPr>
            <p:cNvSpPr/>
            <p:nvPr userDrawn="1"/>
          </p:nvSpPr>
          <p:spPr bwMode="auto">
            <a:xfrm>
              <a:off x="11053981" y="1634630"/>
              <a:ext cx="726141" cy="726141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>
              <a:outerShdw blurRad="238809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E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C644DFA7-819F-A573-D32A-9EF9FE56FCF2}"/>
                </a:ext>
              </a:extLst>
            </p:cNvPr>
            <p:cNvSpPr txBox="1"/>
            <p:nvPr userDrawn="1"/>
          </p:nvSpPr>
          <p:spPr>
            <a:xfrm>
              <a:off x="11066927" y="2472389"/>
              <a:ext cx="726141" cy="3509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Red</a:t>
              </a:r>
              <a:b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Accent 1</a:t>
              </a:r>
            </a:p>
          </p:txBody>
        </p:sp>
      </p:grpSp>
      <p:sp>
        <p:nvSpPr>
          <p:cNvPr id="92" name="Text Placeholder 4">
            <a:extLst>
              <a:ext uri="{FF2B5EF4-FFF2-40B4-BE49-F238E27FC236}">
                <a16:creationId xmlns:a16="http://schemas.microsoft.com/office/drawing/2014/main" id="{03202299-7FCC-932E-D43F-8567CD21FFC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07765" y="1253858"/>
            <a:ext cx="2614261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 err="1"/>
              <a:t>Powerpoint</a:t>
            </a:r>
            <a:r>
              <a:rPr lang="en-US" dirty="0"/>
              <a:t> </a:t>
            </a:r>
            <a:r>
              <a:rPr lang="en-US" dirty="0" err="1"/>
              <a:t>Daenet</a:t>
            </a:r>
            <a:r>
              <a:rPr lang="en-US" dirty="0"/>
              <a:t> Palette</a:t>
            </a:r>
          </a:p>
        </p:txBody>
      </p:sp>
    </p:spTree>
    <p:extLst>
      <p:ext uri="{BB962C8B-B14F-4D97-AF65-F5344CB8AC3E}">
        <p14:creationId xmlns:p14="http://schemas.microsoft.com/office/powerpoint/2010/main" val="293517480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2875002"/>
            <a:ext cx="4354511" cy="1107996"/>
          </a:xfrm>
        </p:spPr>
        <p:txBody>
          <a:bodyPr wrap="square" anchor="ctr">
            <a:sp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13384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2" orient="horz" pos="2160">
          <p15:clr>
            <a:srgbClr val="5ACBF0"/>
          </p15:clr>
        </p15:guide>
        <p15:guide id="33" pos="5808" userDrawn="1">
          <p15:clr>
            <a:srgbClr val="5ACBF0"/>
          </p15:clr>
        </p15:guide>
      </p15:sldGuideLst>
    </p:ext>
  </p:extLs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457200"/>
            <a:ext cx="6510337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65688" y="1230681"/>
            <a:ext cx="6510338" cy="307777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5" y="2827138"/>
            <a:ext cx="8124825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6" y="282713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65688" y="3491219"/>
            <a:ext cx="6510337" cy="338554"/>
          </a:xfrm>
        </p:spPr>
        <p:txBody>
          <a:bodyPr/>
          <a:lstStyle>
            <a:lvl1pPr marL="0" indent="0">
              <a:buNone/>
              <a:tabLst/>
              <a:defRPr sz="2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55836859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1776">
          <p15:clr>
            <a:srgbClr val="5ACBF0"/>
          </p15:clr>
        </p15:guide>
        <p15:guide id="5" orient="horz" pos="2197">
          <p15:clr>
            <a:srgbClr val="5ACBF0"/>
          </p15:clr>
        </p15:guide>
        <p15:guide id="6" orient="horz" pos="773">
          <p15:clr>
            <a:srgbClr val="5ACBF0"/>
          </p15:clr>
        </p15:guide>
      </p15:sldGuideLst>
    </p:ext>
  </p:extLs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5" y="0"/>
            <a:ext cx="8124825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735" y="4224580"/>
            <a:ext cx="6513082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6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65688" y="660508"/>
            <a:ext cx="6510337" cy="338554"/>
          </a:xfrm>
        </p:spPr>
        <p:txBody>
          <a:bodyPr/>
          <a:lstStyle>
            <a:lvl1pPr marL="0" indent="0">
              <a:buNone/>
              <a:tabLst/>
              <a:defRPr sz="2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65688" y="4996505"/>
            <a:ext cx="6510337" cy="307777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1272428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2661">
          <p15:clr>
            <a:srgbClr val="5ACBF0"/>
          </p15:clr>
        </p15:guide>
        <p15:guide id="5" orient="horz" pos="3147">
          <p15:clr>
            <a:srgbClr val="5ACBF0"/>
          </p15:clr>
        </p15:guide>
        <p15:guide id="6" orient="horz" pos="419">
          <p15:clr>
            <a:srgbClr val="5ACBF0"/>
          </p15:clr>
        </p15:guide>
      </p15:sldGuideLst>
    </p:ext>
  </p:extLs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rgbClr val="2A44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8CC5D7-4ABF-D493-55B6-1AFFD3F9403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5822" r="39186" b="8498"/>
          <a:stretch/>
        </p:blipFill>
        <p:spPr>
          <a:xfrm>
            <a:off x="9701694" y="688"/>
            <a:ext cx="2490306" cy="685662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77192"/>
            <a:ext cx="55737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76688"/>
            <a:ext cx="5573712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2343133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576" userDrawn="1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77192"/>
            <a:ext cx="55737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76688"/>
            <a:ext cx="5573712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2275242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576" userDrawn="1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rgbClr val="2A44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C51208-04F9-B88A-0DAF-BB6408D8DF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44673"/>
          <a:stretch/>
        </p:blipFill>
        <p:spPr>
          <a:xfrm>
            <a:off x="10813897" y="0"/>
            <a:ext cx="1378104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80408"/>
            <a:ext cx="55737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362653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576" userDrawn="1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80408"/>
            <a:ext cx="5611811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2362919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600" userDrawn="1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302408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4310" userDrawn="1">
          <p15:clr>
            <a:srgbClr val="5ACBF0"/>
          </p15:clr>
        </p15:guide>
        <p15:guide id="32" pos="4494" userDrawn="1">
          <p15:clr>
            <a:srgbClr val="5ACBF0"/>
          </p15:clr>
        </p15:guide>
        <p15:guide id="33" pos="5811" userDrawn="1">
          <p15:clr>
            <a:srgbClr val="5ACBF0"/>
          </p15:clr>
        </p15:guide>
        <p15:guide id="34" pos="5998" userDrawn="1">
          <p15:clr>
            <a:srgbClr val="5ACBF0"/>
          </p15:clr>
        </p15:guide>
        <p15:guide id="35" pos="3653" userDrawn="1">
          <p15:clr>
            <a:srgbClr val="A4A3A4"/>
          </p15:clr>
        </p15:guide>
        <p15:guide id="36" pos="5151" userDrawn="1">
          <p15:clr>
            <a:srgbClr val="A4A3A4"/>
          </p15:clr>
        </p15:guide>
        <p15:guide id="37" pos="6652" userDrawn="1">
          <p15:clr>
            <a:srgbClr val="A4A3A4"/>
          </p15:clr>
        </p15:guide>
      </p15:sldGuideLst>
    </p:ext>
  </p:extLs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215917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4310" userDrawn="1">
          <p15:clr>
            <a:srgbClr val="5ACBF0"/>
          </p15:clr>
        </p15:guide>
        <p15:guide id="32" pos="4494" userDrawn="1">
          <p15:clr>
            <a:srgbClr val="5ACBF0"/>
          </p15:clr>
        </p15:guide>
        <p15:guide id="33" pos="5811" userDrawn="1">
          <p15:clr>
            <a:srgbClr val="5ACBF0"/>
          </p15:clr>
        </p15:guide>
        <p15:guide id="34" pos="5998" userDrawn="1">
          <p15:clr>
            <a:srgbClr val="5ACBF0"/>
          </p15:clr>
        </p15:guide>
        <p15:guide id="35" pos="3648" userDrawn="1">
          <p15:clr>
            <a:srgbClr val="A4A3A4"/>
          </p15:clr>
        </p15:guide>
        <p15:guide id="36" pos="5151" userDrawn="1">
          <p15:clr>
            <a:srgbClr val="A4A3A4"/>
          </p15:clr>
        </p15:guide>
        <p15:guide id="37" pos="6652" userDrawn="1">
          <p15:clr>
            <a:srgbClr val="A4A3A4"/>
          </p15:clr>
        </p15:guide>
      </p15:sldGuideLst>
    </p:ext>
  </p:extLs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solidFill>
                  <a:schemeClr val="tx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8873A86B-5B95-DE2D-C214-9EAEB16FB8B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8516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ck Notes slide Layout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>
          <a:xfrm>
            <a:off x="584201" y="457200"/>
            <a:ext cx="11025188" cy="553998"/>
          </a:xfrm>
        </p:spPr>
        <p:txBody>
          <a:bodyPr/>
          <a:lstStyle>
            <a:lvl1pPr>
              <a:defRPr b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22848177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B0A38363-2224-F053-FBE8-C3FAC975A78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48392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userDrawn="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18223"/>
            <a:ext cx="5688011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62400"/>
            <a:ext cx="5688010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DEDF7B25-508E-8801-13A8-CD98F9735D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  <p:pic>
        <p:nvPicPr>
          <p:cNvPr id="3" name="Grafik 2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FD8B728C-8F61-40E0-DC6B-060CD77108C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876860" y="495300"/>
            <a:ext cx="1556658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0476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32">
          <p15:clr>
            <a:srgbClr val="5ACBF0"/>
          </p15:clr>
        </p15:guide>
        <p15:guide id="2" orient="horz" pos="2496">
          <p15:clr>
            <a:srgbClr val="5ACBF0"/>
          </p15:clr>
        </p15:guide>
        <p15:guide id="4" orient="horz" pos="2160">
          <p15:clr>
            <a:srgbClr val="FBAE40"/>
          </p15:clr>
        </p15:guide>
        <p15:guide id="5" pos="6648">
          <p15:clr>
            <a:srgbClr val="5ACBF0"/>
          </p15:clr>
        </p15:guide>
      </p15:sldGuideLst>
    </p:ext>
  </p:extLs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FF28A2B-198A-65E6-6DD8-A4718C9B452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3934707" y="0"/>
            <a:ext cx="17225369" cy="6858000"/>
          </a:xfrm>
          <a:prstGeom prst="rect">
            <a:avLst/>
          </a:prstGeom>
        </p:spPr>
      </p:pic>
      <p:pic>
        <p:nvPicPr>
          <p:cNvPr id="4" name="Grafik 21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9BE4371C-0AA1-9FBA-7235-7CC3EF9E085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23080" y="320231"/>
            <a:ext cx="1415020" cy="900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294454"/>
      </p:ext>
    </p:extLst>
  </p:cSld>
  <p:clrMapOvr>
    <a:masterClrMapping/>
  </p:clrMapOvr>
  <p:transition>
    <p:fade/>
  </p:transition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eveloper Code Layou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457200"/>
            <a:ext cx="6510337" cy="553998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8762" y="1436688"/>
            <a:ext cx="8123238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5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65688" y="2099310"/>
            <a:ext cx="6510338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442373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de Bottom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457200"/>
            <a:ext cx="6510337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65688" y="1230681"/>
            <a:ext cx="6510338" cy="307777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5" y="2827138"/>
            <a:ext cx="8124825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6" y="282713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65688" y="3491219"/>
            <a:ext cx="6510337" cy="338554"/>
          </a:xfrm>
        </p:spPr>
        <p:txBody>
          <a:bodyPr/>
          <a:lstStyle>
            <a:lvl1pPr marL="0" indent="0">
              <a:buNone/>
              <a:tabLst/>
              <a:defRPr sz="2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1010340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1776">
          <p15:clr>
            <a:srgbClr val="5ACBF0"/>
          </p15:clr>
        </p15:guide>
        <p15:guide id="5" orient="horz" pos="2197">
          <p15:clr>
            <a:srgbClr val="5ACBF0"/>
          </p15:clr>
        </p15:guide>
        <p15:guide id="6" orient="horz" pos="773">
          <p15:clr>
            <a:srgbClr val="5ACBF0"/>
          </p15:clr>
        </p15:guide>
      </p15:sldGuideLst>
    </p:ext>
  </p:extLs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de Top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5" y="0"/>
            <a:ext cx="8124825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735" y="4224580"/>
            <a:ext cx="6513082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6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65688" y="660508"/>
            <a:ext cx="6510337" cy="338554"/>
          </a:xfrm>
        </p:spPr>
        <p:txBody>
          <a:bodyPr/>
          <a:lstStyle>
            <a:lvl1pPr marL="0" indent="0">
              <a:buNone/>
              <a:tabLst/>
              <a:defRPr sz="2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65688" y="4996505"/>
            <a:ext cx="6510337" cy="307777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1076659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2661">
          <p15:clr>
            <a:srgbClr val="5ACBF0"/>
          </p15:clr>
        </p15:guide>
        <p15:guide id="5" orient="horz" pos="3147">
          <p15:clr>
            <a:srgbClr val="5ACBF0"/>
          </p15:clr>
        </p15:guide>
        <p15:guide id="6" orient="horz" pos="419">
          <p15:clr>
            <a:srgbClr val="5ACBF0"/>
          </p15:clr>
        </p15:guide>
      </p15:sldGuideLst>
    </p:ext>
  </p:extLs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emo slide">
    <p:bg>
      <p:bgPr>
        <a:solidFill>
          <a:srgbClr val="D4EC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3B6A9A-143B-9EB7-C5CF-768C9456144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7566" r="40729"/>
          <a:stretch/>
        </p:blipFill>
        <p:spPr>
          <a:xfrm>
            <a:off x="9517033" y="1090"/>
            <a:ext cx="2674967" cy="685582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77192"/>
            <a:ext cx="56118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000000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76688"/>
            <a:ext cx="5611812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rgbClr val="000000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7903490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600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3">
          <p15:clr>
            <a:srgbClr val="5ACBF0"/>
          </p15:clr>
        </p15:guide>
        <p15:guide id="5" orient="horz" pos="2223">
          <p15:clr>
            <a:srgbClr val="5ACBF0"/>
          </p15:clr>
        </p15:guide>
      </p15:sldGuideLst>
    </p:ext>
  </p:extLs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Title">
    <p:bg>
      <p:bgPr>
        <a:solidFill>
          <a:srgbClr val="D4EC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C1ADAC6-B1E7-F4BB-629D-EB2CEE724B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4890" r="48771"/>
          <a:stretch/>
        </p:blipFill>
        <p:spPr>
          <a:xfrm>
            <a:off x="10224947" y="933"/>
            <a:ext cx="1967053" cy="685613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80408"/>
            <a:ext cx="56118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000000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3386920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600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223">
          <p15:clr>
            <a:srgbClr val="5ACBF0"/>
          </p15:clr>
        </p15:guide>
      </p15:sldGuideLst>
    </p:ext>
  </p:extLs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Closing logo slide"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tx1"/>
                </a:solidFill>
                <a:cs typeface="Segoe UI" pitchFamily="34" charset="0"/>
              </a:rPr>
              <a:t>© Copyright daenet GmbH. All rights reserved. 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C1E19FC2-5E72-661D-355F-050D690832A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  <p:pic>
        <p:nvPicPr>
          <p:cNvPr id="4" name="Grafik 21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EC7C2298-B011-427E-384E-8C6D1475268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40464" y="345671"/>
            <a:ext cx="1521620" cy="900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769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86DC5A-6B44-40DE-866E-551057F73B6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" y="0"/>
            <a:ext cx="12191998" cy="6857999"/>
          </a:xfrm>
          <a:prstGeom prst="rect">
            <a:avLst/>
          </a:prstGeom>
        </p:spPr>
      </p:pic>
      <p:pic>
        <p:nvPicPr>
          <p:cNvPr id="4" name="MS logo white - EMF" descr="Microsoft logo white text version">
            <a:extLst>
              <a:ext uri="{FF2B5EF4-FFF2-40B4-BE49-F238E27FC236}">
                <a16:creationId xmlns:a16="http://schemas.microsoft.com/office/drawing/2014/main" id="{8C6043E0-5EC7-5E8D-49F5-BE07A66CCDE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95F0E574-8D65-FD2C-8DE3-36010D4A2193}"/>
              </a:ext>
            </a:extLst>
          </p:cNvPr>
          <p:cNvGrpSpPr/>
          <p:nvPr userDrawn="1"/>
        </p:nvGrpSpPr>
        <p:grpSpPr bwMode="white">
          <a:xfrm>
            <a:off x="580572" y="2702873"/>
            <a:ext cx="3265035" cy="1452255"/>
            <a:chOff x="747712" y="1907208"/>
            <a:chExt cx="7227855" cy="3214877"/>
          </a:xfrm>
          <a:gradFill flip="none" rotWithShape="1">
            <a:gsLst>
              <a:gs pos="0">
                <a:srgbClr val="D4EC8E"/>
              </a:gs>
              <a:gs pos="34000">
                <a:srgbClr val="D7E78E"/>
              </a:gs>
              <a:gs pos="69000">
                <a:srgbClr val="FFA48B"/>
              </a:gs>
            </a:gsLst>
            <a:lin ang="2700000" scaled="1"/>
            <a:tileRect/>
          </a:gradFill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1A504C36-2D91-E0CC-7055-684A5094DE38}"/>
                </a:ext>
              </a:extLst>
            </p:cNvPr>
            <p:cNvSpPr/>
            <p:nvPr/>
          </p:nvSpPr>
          <p:spPr bwMode="white">
            <a:xfrm>
              <a:off x="747712" y="2000648"/>
              <a:ext cx="1371028" cy="1276731"/>
            </a:xfrm>
            <a:custGeom>
              <a:avLst/>
              <a:gdLst>
                <a:gd name="connsiteX0" fmla="*/ 1371029 w 1371028"/>
                <a:gd name="connsiteY0" fmla="*/ 1276731 h 1276731"/>
                <a:gd name="connsiteX1" fmla="*/ 1160907 w 1371028"/>
                <a:gd name="connsiteY1" fmla="*/ 1276731 h 1276731"/>
                <a:gd name="connsiteX2" fmla="*/ 1160907 w 1371028"/>
                <a:gd name="connsiteY2" fmla="*/ 450533 h 1276731"/>
                <a:gd name="connsiteX3" fmla="*/ 1173385 w 1371028"/>
                <a:gd name="connsiteY3" fmla="*/ 202121 h 1276731"/>
                <a:gd name="connsiteX4" fmla="*/ 1169861 w 1371028"/>
                <a:gd name="connsiteY4" fmla="*/ 202121 h 1276731"/>
                <a:gd name="connsiteX5" fmla="*/ 1135094 w 1371028"/>
                <a:gd name="connsiteY5" fmla="*/ 322326 h 1276731"/>
                <a:gd name="connsiteX6" fmla="*/ 754094 w 1371028"/>
                <a:gd name="connsiteY6" fmla="*/ 1276731 h 1276731"/>
                <a:gd name="connsiteX7" fmla="*/ 608076 w 1371028"/>
                <a:gd name="connsiteY7" fmla="*/ 1276731 h 1276731"/>
                <a:gd name="connsiteX8" fmla="*/ 226124 w 1371028"/>
                <a:gd name="connsiteY8" fmla="*/ 329470 h 1276731"/>
                <a:gd name="connsiteX9" fmla="*/ 192310 w 1371028"/>
                <a:gd name="connsiteY9" fmla="*/ 202121 h 1276731"/>
                <a:gd name="connsiteX10" fmla="*/ 188786 w 1371028"/>
                <a:gd name="connsiteY10" fmla="*/ 202121 h 1276731"/>
                <a:gd name="connsiteX11" fmla="*/ 195929 w 1371028"/>
                <a:gd name="connsiteY11" fmla="*/ 452247 h 1276731"/>
                <a:gd name="connsiteX12" fmla="*/ 195929 w 1371028"/>
                <a:gd name="connsiteY12" fmla="*/ 1276636 h 1276731"/>
                <a:gd name="connsiteX13" fmla="*/ 0 w 1371028"/>
                <a:gd name="connsiteY13" fmla="*/ 1276636 h 1276731"/>
                <a:gd name="connsiteX14" fmla="*/ 0 w 1371028"/>
                <a:gd name="connsiteY14" fmla="*/ 0 h 1276731"/>
                <a:gd name="connsiteX15" fmla="*/ 298228 w 1371028"/>
                <a:gd name="connsiteY15" fmla="*/ 0 h 1276731"/>
                <a:gd name="connsiteX16" fmla="*/ 633889 w 1371028"/>
                <a:gd name="connsiteY16" fmla="*/ 850202 h 1276731"/>
                <a:gd name="connsiteX17" fmla="*/ 683705 w 1371028"/>
                <a:gd name="connsiteY17" fmla="*/ 996220 h 1276731"/>
                <a:gd name="connsiteX18" fmla="*/ 688181 w 1371028"/>
                <a:gd name="connsiteY18" fmla="*/ 996220 h 1276731"/>
                <a:gd name="connsiteX19" fmla="*/ 741617 w 1371028"/>
                <a:gd name="connsiteY19" fmla="*/ 846677 h 1276731"/>
                <a:gd name="connsiteX20" fmla="*/ 1083469 w 1371028"/>
                <a:gd name="connsiteY20" fmla="*/ 0 h 1276731"/>
                <a:gd name="connsiteX21" fmla="*/ 1371029 w 1371028"/>
                <a:gd name="connsiteY21" fmla="*/ 0 h 1276731"/>
                <a:gd name="connsiteX22" fmla="*/ 1371029 w 1371028"/>
                <a:gd name="connsiteY22" fmla="*/ 1276636 h 1276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371028" h="1276731">
                  <a:moveTo>
                    <a:pt x="1371029" y="1276731"/>
                  </a:moveTo>
                  <a:lnTo>
                    <a:pt x="1160907" y="1276731"/>
                  </a:lnTo>
                  <a:lnTo>
                    <a:pt x="1160907" y="450533"/>
                  </a:lnTo>
                  <a:cubicBezTo>
                    <a:pt x="1160907" y="382905"/>
                    <a:pt x="1165098" y="300038"/>
                    <a:pt x="1173385" y="202121"/>
                  </a:cubicBezTo>
                  <a:lnTo>
                    <a:pt x="1169861" y="202121"/>
                  </a:lnTo>
                  <a:cubicBezTo>
                    <a:pt x="1156811" y="257937"/>
                    <a:pt x="1145191" y="297942"/>
                    <a:pt x="1135094" y="322326"/>
                  </a:cubicBezTo>
                  <a:lnTo>
                    <a:pt x="754094" y="1276731"/>
                  </a:lnTo>
                  <a:lnTo>
                    <a:pt x="608076" y="1276731"/>
                  </a:lnTo>
                  <a:lnTo>
                    <a:pt x="226124" y="329470"/>
                  </a:lnTo>
                  <a:cubicBezTo>
                    <a:pt x="215456" y="301562"/>
                    <a:pt x="204121" y="259175"/>
                    <a:pt x="192310" y="202121"/>
                  </a:cubicBezTo>
                  <a:lnTo>
                    <a:pt x="188786" y="202121"/>
                  </a:lnTo>
                  <a:cubicBezTo>
                    <a:pt x="193548" y="253174"/>
                    <a:pt x="195929" y="336518"/>
                    <a:pt x="195929" y="452247"/>
                  </a:cubicBezTo>
                  <a:lnTo>
                    <a:pt x="195929" y="1276636"/>
                  </a:lnTo>
                  <a:lnTo>
                    <a:pt x="0" y="1276636"/>
                  </a:lnTo>
                  <a:lnTo>
                    <a:pt x="0" y="0"/>
                  </a:lnTo>
                  <a:lnTo>
                    <a:pt x="298228" y="0"/>
                  </a:lnTo>
                  <a:lnTo>
                    <a:pt x="633889" y="850202"/>
                  </a:lnTo>
                  <a:cubicBezTo>
                    <a:pt x="659416" y="915543"/>
                    <a:pt x="675989" y="964121"/>
                    <a:pt x="683705" y="996220"/>
                  </a:cubicBezTo>
                  <a:lnTo>
                    <a:pt x="688181" y="996220"/>
                  </a:lnTo>
                  <a:cubicBezTo>
                    <a:pt x="710089" y="929164"/>
                    <a:pt x="727901" y="879253"/>
                    <a:pt x="741617" y="846677"/>
                  </a:cubicBezTo>
                  <a:lnTo>
                    <a:pt x="1083469" y="0"/>
                  </a:lnTo>
                  <a:lnTo>
                    <a:pt x="1371029" y="0"/>
                  </a:lnTo>
                  <a:lnTo>
                    <a:pt x="1371029" y="127663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6AD219EC-53C9-E07C-FBA2-2C3552F8EF08}"/>
                </a:ext>
              </a:extLst>
            </p:cNvPr>
            <p:cNvSpPr/>
            <p:nvPr/>
          </p:nvSpPr>
          <p:spPr bwMode="white">
            <a:xfrm>
              <a:off x="2300001" y="1939211"/>
              <a:ext cx="248412" cy="1338167"/>
            </a:xfrm>
            <a:custGeom>
              <a:avLst/>
              <a:gdLst>
                <a:gd name="connsiteX0" fmla="*/ 122872 w 248412"/>
                <a:gd name="connsiteY0" fmla="*/ 235077 h 1338167"/>
                <a:gd name="connsiteX1" fmla="*/ 36100 w 248412"/>
                <a:gd name="connsiteY1" fmla="*/ 202121 h 1338167"/>
                <a:gd name="connsiteX2" fmla="*/ 0 w 248412"/>
                <a:gd name="connsiteY2" fmla="*/ 118396 h 1338167"/>
                <a:gd name="connsiteX3" fmla="*/ 36100 w 248412"/>
                <a:gd name="connsiteY3" fmla="*/ 33814 h 1338167"/>
                <a:gd name="connsiteX4" fmla="*/ 122872 w 248412"/>
                <a:gd name="connsiteY4" fmla="*/ 0 h 1338167"/>
                <a:gd name="connsiteX5" fmla="*/ 211931 w 248412"/>
                <a:gd name="connsiteY5" fmla="*/ 33814 h 1338167"/>
                <a:gd name="connsiteX6" fmla="*/ 248412 w 248412"/>
                <a:gd name="connsiteY6" fmla="*/ 118396 h 1338167"/>
                <a:gd name="connsiteX7" fmla="*/ 211931 w 248412"/>
                <a:gd name="connsiteY7" fmla="*/ 200787 h 1338167"/>
                <a:gd name="connsiteX8" fmla="*/ 122872 w 248412"/>
                <a:gd name="connsiteY8" fmla="*/ 235077 h 1338167"/>
                <a:gd name="connsiteX9" fmla="*/ 225266 w 248412"/>
                <a:gd name="connsiteY9" fmla="*/ 1338167 h 1338167"/>
                <a:gd name="connsiteX10" fmla="*/ 18764 w 248412"/>
                <a:gd name="connsiteY10" fmla="*/ 1338167 h 1338167"/>
                <a:gd name="connsiteX11" fmla="*/ 18764 w 248412"/>
                <a:gd name="connsiteY11" fmla="*/ 426530 h 1338167"/>
                <a:gd name="connsiteX12" fmla="*/ 225266 w 248412"/>
                <a:gd name="connsiteY12" fmla="*/ 426530 h 1338167"/>
                <a:gd name="connsiteX13" fmla="*/ 225266 w 248412"/>
                <a:gd name="connsiteY13" fmla="*/ 1338167 h 13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8412" h="1338167">
                  <a:moveTo>
                    <a:pt x="122872" y="235077"/>
                  </a:moveTo>
                  <a:cubicBezTo>
                    <a:pt x="89059" y="235077"/>
                    <a:pt x="60103" y="224123"/>
                    <a:pt x="36100" y="202121"/>
                  </a:cubicBezTo>
                  <a:cubicBezTo>
                    <a:pt x="12097" y="180213"/>
                    <a:pt x="0" y="152305"/>
                    <a:pt x="0" y="118396"/>
                  </a:cubicBezTo>
                  <a:cubicBezTo>
                    <a:pt x="0" y="84487"/>
                    <a:pt x="12001" y="56388"/>
                    <a:pt x="36100" y="33814"/>
                  </a:cubicBezTo>
                  <a:cubicBezTo>
                    <a:pt x="60103" y="11240"/>
                    <a:pt x="89059" y="0"/>
                    <a:pt x="122872" y="0"/>
                  </a:cubicBezTo>
                  <a:cubicBezTo>
                    <a:pt x="156686" y="0"/>
                    <a:pt x="187547" y="11240"/>
                    <a:pt x="211931" y="33814"/>
                  </a:cubicBezTo>
                  <a:cubicBezTo>
                    <a:pt x="236220" y="56388"/>
                    <a:pt x="248412" y="84582"/>
                    <a:pt x="248412" y="118396"/>
                  </a:cubicBezTo>
                  <a:cubicBezTo>
                    <a:pt x="248412" y="150400"/>
                    <a:pt x="236220" y="177927"/>
                    <a:pt x="211931" y="200787"/>
                  </a:cubicBezTo>
                  <a:cubicBezTo>
                    <a:pt x="187547" y="223647"/>
                    <a:pt x="157925" y="235077"/>
                    <a:pt x="122872" y="235077"/>
                  </a:cubicBezTo>
                  <a:close/>
                  <a:moveTo>
                    <a:pt x="225266" y="1338167"/>
                  </a:moveTo>
                  <a:lnTo>
                    <a:pt x="18764" y="1338167"/>
                  </a:lnTo>
                  <a:lnTo>
                    <a:pt x="18764" y="426530"/>
                  </a:lnTo>
                  <a:lnTo>
                    <a:pt x="225266" y="426530"/>
                  </a:lnTo>
                  <a:lnTo>
                    <a:pt x="225266" y="133816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86722780-4BAE-3161-F01D-484EB1FF6394}"/>
                </a:ext>
              </a:extLst>
            </p:cNvPr>
            <p:cNvSpPr/>
            <p:nvPr/>
          </p:nvSpPr>
          <p:spPr bwMode="white">
            <a:xfrm>
              <a:off x="2681572" y="2344310"/>
              <a:ext cx="712279" cy="954500"/>
            </a:xfrm>
            <a:custGeom>
              <a:avLst/>
              <a:gdLst>
                <a:gd name="connsiteX0" fmla="*/ 711327 w 712279"/>
                <a:gd name="connsiteY0" fmla="*/ 891254 h 954500"/>
                <a:gd name="connsiteX1" fmla="*/ 452247 w 712279"/>
                <a:gd name="connsiteY1" fmla="*/ 954500 h 954500"/>
                <a:gd name="connsiteX2" fmla="*/ 124587 w 712279"/>
                <a:gd name="connsiteY2" fmla="*/ 827627 h 954500"/>
                <a:gd name="connsiteX3" fmla="*/ 0 w 712279"/>
                <a:gd name="connsiteY3" fmla="*/ 498634 h 954500"/>
                <a:gd name="connsiteX4" fmla="*/ 134017 w 712279"/>
                <a:gd name="connsiteY4" fmla="*/ 136684 h 954500"/>
                <a:gd name="connsiteX5" fmla="*/ 492347 w 712279"/>
                <a:gd name="connsiteY5" fmla="*/ 0 h 954500"/>
                <a:gd name="connsiteX6" fmla="*/ 712280 w 712279"/>
                <a:gd name="connsiteY6" fmla="*/ 43625 h 954500"/>
                <a:gd name="connsiteX7" fmla="*/ 712280 w 712279"/>
                <a:gd name="connsiteY7" fmla="*/ 235934 h 954500"/>
                <a:gd name="connsiteX8" fmla="*/ 509302 w 712279"/>
                <a:gd name="connsiteY8" fmla="*/ 164687 h 954500"/>
                <a:gd name="connsiteX9" fmla="*/ 294704 w 712279"/>
                <a:gd name="connsiteY9" fmla="*/ 253270 h 954500"/>
                <a:gd name="connsiteX10" fmla="*/ 210979 w 712279"/>
                <a:gd name="connsiteY10" fmla="*/ 485204 h 954500"/>
                <a:gd name="connsiteX11" fmla="*/ 289750 w 712279"/>
                <a:gd name="connsiteY11" fmla="*/ 708660 h 954500"/>
                <a:gd name="connsiteX12" fmla="*/ 501205 w 712279"/>
                <a:gd name="connsiteY12" fmla="*/ 790575 h 954500"/>
                <a:gd name="connsiteX13" fmla="*/ 711327 w 712279"/>
                <a:gd name="connsiteY13" fmla="*/ 711327 h 954500"/>
                <a:gd name="connsiteX14" fmla="*/ 711327 w 712279"/>
                <a:gd name="connsiteY14" fmla="*/ 891159 h 95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12279" h="954500">
                  <a:moveTo>
                    <a:pt x="711327" y="891254"/>
                  </a:moveTo>
                  <a:cubicBezTo>
                    <a:pt x="638270" y="933355"/>
                    <a:pt x="551974" y="954500"/>
                    <a:pt x="452247" y="954500"/>
                  </a:cubicBezTo>
                  <a:cubicBezTo>
                    <a:pt x="316897" y="954500"/>
                    <a:pt x="207740" y="912209"/>
                    <a:pt x="124587" y="827627"/>
                  </a:cubicBezTo>
                  <a:cubicBezTo>
                    <a:pt x="41529" y="743045"/>
                    <a:pt x="0" y="633413"/>
                    <a:pt x="0" y="498634"/>
                  </a:cubicBezTo>
                  <a:cubicBezTo>
                    <a:pt x="0" y="348520"/>
                    <a:pt x="44672" y="227838"/>
                    <a:pt x="134017" y="136684"/>
                  </a:cubicBezTo>
                  <a:cubicBezTo>
                    <a:pt x="223361" y="45625"/>
                    <a:pt x="342805" y="0"/>
                    <a:pt x="492347" y="0"/>
                  </a:cubicBezTo>
                  <a:cubicBezTo>
                    <a:pt x="575405" y="0"/>
                    <a:pt x="648748" y="14573"/>
                    <a:pt x="712280" y="43625"/>
                  </a:cubicBezTo>
                  <a:lnTo>
                    <a:pt x="712280" y="235934"/>
                  </a:lnTo>
                  <a:cubicBezTo>
                    <a:pt x="648748" y="188500"/>
                    <a:pt x="581120" y="164687"/>
                    <a:pt x="509302" y="164687"/>
                  </a:cubicBezTo>
                  <a:cubicBezTo>
                    <a:pt x="422053" y="164687"/>
                    <a:pt x="350520" y="194215"/>
                    <a:pt x="294704" y="253270"/>
                  </a:cubicBezTo>
                  <a:cubicBezTo>
                    <a:pt x="238887" y="312325"/>
                    <a:pt x="210979" y="389668"/>
                    <a:pt x="210979" y="485204"/>
                  </a:cubicBezTo>
                  <a:cubicBezTo>
                    <a:pt x="210979" y="580739"/>
                    <a:pt x="237268" y="654082"/>
                    <a:pt x="289750" y="708660"/>
                  </a:cubicBezTo>
                  <a:cubicBezTo>
                    <a:pt x="342233" y="763238"/>
                    <a:pt x="412718" y="790575"/>
                    <a:pt x="501205" y="790575"/>
                  </a:cubicBezTo>
                  <a:cubicBezTo>
                    <a:pt x="575405" y="790575"/>
                    <a:pt x="645414" y="764191"/>
                    <a:pt x="711327" y="711327"/>
                  </a:cubicBezTo>
                  <a:lnTo>
                    <a:pt x="711327" y="8911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61643910-282F-8C7F-ECA3-F811C8C4CB7B}"/>
                </a:ext>
              </a:extLst>
            </p:cNvPr>
            <p:cNvSpPr/>
            <p:nvPr/>
          </p:nvSpPr>
          <p:spPr bwMode="white">
            <a:xfrm>
              <a:off x="3579494" y="2349739"/>
              <a:ext cx="528828" cy="927639"/>
            </a:xfrm>
            <a:custGeom>
              <a:avLst/>
              <a:gdLst>
                <a:gd name="connsiteX0" fmla="*/ 528828 w 528828"/>
                <a:gd name="connsiteY0" fmla="*/ 212693 h 927639"/>
                <a:gd name="connsiteX1" fmla="*/ 421100 w 528828"/>
                <a:gd name="connsiteY1" fmla="*/ 183356 h 927639"/>
                <a:gd name="connsiteX2" fmla="*/ 267938 w 528828"/>
                <a:gd name="connsiteY2" fmla="*/ 266129 h 927639"/>
                <a:gd name="connsiteX3" fmla="*/ 206502 w 528828"/>
                <a:gd name="connsiteY3" fmla="*/ 491395 h 927639"/>
                <a:gd name="connsiteX4" fmla="*/ 206502 w 528828"/>
                <a:gd name="connsiteY4" fmla="*/ 927640 h 927639"/>
                <a:gd name="connsiteX5" fmla="*/ 0 w 528828"/>
                <a:gd name="connsiteY5" fmla="*/ 927640 h 927639"/>
                <a:gd name="connsiteX6" fmla="*/ 0 w 528828"/>
                <a:gd name="connsiteY6" fmla="*/ 16002 h 927639"/>
                <a:gd name="connsiteX7" fmla="*/ 206502 w 528828"/>
                <a:gd name="connsiteY7" fmla="*/ 16002 h 927639"/>
                <a:gd name="connsiteX8" fmla="*/ 206502 w 528828"/>
                <a:gd name="connsiteY8" fmla="*/ 203835 h 927639"/>
                <a:gd name="connsiteX9" fmla="*/ 210026 w 528828"/>
                <a:gd name="connsiteY9" fmla="*/ 203835 h 927639"/>
                <a:gd name="connsiteX10" fmla="*/ 303086 w 528828"/>
                <a:gd name="connsiteY10" fmla="*/ 53816 h 927639"/>
                <a:gd name="connsiteX11" fmla="*/ 443294 w 528828"/>
                <a:gd name="connsiteY11" fmla="*/ 0 h 927639"/>
                <a:gd name="connsiteX12" fmla="*/ 528733 w 528828"/>
                <a:gd name="connsiteY12" fmla="*/ 16955 h 927639"/>
                <a:gd name="connsiteX13" fmla="*/ 528733 w 528828"/>
                <a:gd name="connsiteY13" fmla="*/ 212789 h 927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8828" h="927639">
                  <a:moveTo>
                    <a:pt x="528828" y="212693"/>
                  </a:moveTo>
                  <a:cubicBezTo>
                    <a:pt x="503873" y="193072"/>
                    <a:pt x="467963" y="183356"/>
                    <a:pt x="421100" y="183356"/>
                  </a:cubicBezTo>
                  <a:cubicBezTo>
                    <a:pt x="359950" y="183356"/>
                    <a:pt x="308896" y="210979"/>
                    <a:pt x="267938" y="266129"/>
                  </a:cubicBezTo>
                  <a:cubicBezTo>
                    <a:pt x="226981" y="321278"/>
                    <a:pt x="206502" y="396431"/>
                    <a:pt x="206502" y="491395"/>
                  </a:cubicBezTo>
                  <a:lnTo>
                    <a:pt x="206502" y="927640"/>
                  </a:lnTo>
                  <a:lnTo>
                    <a:pt x="0" y="927640"/>
                  </a:lnTo>
                  <a:lnTo>
                    <a:pt x="0" y="16002"/>
                  </a:lnTo>
                  <a:lnTo>
                    <a:pt x="206502" y="16002"/>
                  </a:lnTo>
                  <a:lnTo>
                    <a:pt x="206502" y="203835"/>
                  </a:lnTo>
                  <a:lnTo>
                    <a:pt x="210026" y="203835"/>
                  </a:lnTo>
                  <a:cubicBezTo>
                    <a:pt x="230219" y="139732"/>
                    <a:pt x="261176" y="89726"/>
                    <a:pt x="303086" y="53816"/>
                  </a:cubicBezTo>
                  <a:cubicBezTo>
                    <a:pt x="344900" y="17907"/>
                    <a:pt x="391668" y="0"/>
                    <a:pt x="443294" y="0"/>
                  </a:cubicBezTo>
                  <a:cubicBezTo>
                    <a:pt x="480727" y="0"/>
                    <a:pt x="509207" y="5620"/>
                    <a:pt x="528733" y="16955"/>
                  </a:cubicBezTo>
                  <a:lnTo>
                    <a:pt x="528733" y="21278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1ECC71E-8DC6-8B83-685D-B438C0E1F5B2}"/>
                </a:ext>
              </a:extLst>
            </p:cNvPr>
            <p:cNvSpPr/>
            <p:nvPr/>
          </p:nvSpPr>
          <p:spPr bwMode="white">
            <a:xfrm>
              <a:off x="4144422" y="2344405"/>
              <a:ext cx="937450" cy="954500"/>
            </a:xfrm>
            <a:custGeom>
              <a:avLst/>
              <a:gdLst>
                <a:gd name="connsiteX0" fmla="*/ 463010 w 937450"/>
                <a:gd name="connsiteY0" fmla="*/ 954310 h 954500"/>
                <a:gd name="connsiteX1" fmla="*/ 126016 w 937450"/>
                <a:gd name="connsiteY1" fmla="*/ 826579 h 954500"/>
                <a:gd name="connsiteX2" fmla="*/ 0 w 937450"/>
                <a:gd name="connsiteY2" fmla="*/ 487871 h 954500"/>
                <a:gd name="connsiteX3" fmla="*/ 131350 w 937450"/>
                <a:gd name="connsiteY3" fmla="*/ 129064 h 954500"/>
                <a:gd name="connsiteX4" fmla="*/ 485204 w 937450"/>
                <a:gd name="connsiteY4" fmla="*/ 0 h 954500"/>
                <a:gd name="connsiteX5" fmla="*/ 818198 w 937450"/>
                <a:gd name="connsiteY5" fmla="*/ 125540 h 954500"/>
                <a:gd name="connsiteX6" fmla="*/ 937451 w 937450"/>
                <a:gd name="connsiteY6" fmla="*/ 473678 h 954500"/>
                <a:gd name="connsiteX7" fmla="*/ 808768 w 937450"/>
                <a:gd name="connsiteY7" fmla="*/ 823151 h 954500"/>
                <a:gd name="connsiteX8" fmla="*/ 462915 w 937450"/>
                <a:gd name="connsiteY8" fmla="*/ 954500 h 954500"/>
                <a:gd name="connsiteX9" fmla="*/ 472821 w 937450"/>
                <a:gd name="connsiteY9" fmla="*/ 164592 h 954500"/>
                <a:gd name="connsiteX10" fmla="*/ 281369 w 937450"/>
                <a:gd name="connsiteY10" fmla="*/ 249174 h 954500"/>
                <a:gd name="connsiteX11" fmla="*/ 211074 w 937450"/>
                <a:gd name="connsiteY11" fmla="*/ 482441 h 954500"/>
                <a:gd name="connsiteX12" fmla="*/ 282321 w 937450"/>
                <a:gd name="connsiteY12" fmla="*/ 708088 h 954500"/>
                <a:gd name="connsiteX13" fmla="*/ 472821 w 937450"/>
                <a:gd name="connsiteY13" fmla="*/ 790480 h 954500"/>
                <a:gd name="connsiteX14" fmla="*/ 660178 w 937450"/>
                <a:gd name="connsiteY14" fmla="*/ 709422 h 954500"/>
                <a:gd name="connsiteX15" fmla="*/ 725615 w 937450"/>
                <a:gd name="connsiteY15" fmla="*/ 478822 h 954500"/>
                <a:gd name="connsiteX16" fmla="*/ 660178 w 937450"/>
                <a:gd name="connsiteY16" fmla="*/ 246412 h 954500"/>
                <a:gd name="connsiteX17" fmla="*/ 472821 w 937450"/>
                <a:gd name="connsiteY17" fmla="*/ 164497 h 95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37450" h="954500">
                  <a:moveTo>
                    <a:pt x="463010" y="954310"/>
                  </a:moveTo>
                  <a:cubicBezTo>
                    <a:pt x="322326" y="954310"/>
                    <a:pt x="210026" y="911733"/>
                    <a:pt x="126016" y="826579"/>
                  </a:cubicBezTo>
                  <a:cubicBezTo>
                    <a:pt x="42005" y="741426"/>
                    <a:pt x="0" y="628459"/>
                    <a:pt x="0" y="487871"/>
                  </a:cubicBezTo>
                  <a:cubicBezTo>
                    <a:pt x="0" y="334709"/>
                    <a:pt x="43720" y="215170"/>
                    <a:pt x="131350" y="129064"/>
                  </a:cubicBezTo>
                  <a:cubicBezTo>
                    <a:pt x="218885" y="43053"/>
                    <a:pt x="336900" y="0"/>
                    <a:pt x="485204" y="0"/>
                  </a:cubicBezTo>
                  <a:cubicBezTo>
                    <a:pt x="633508" y="0"/>
                    <a:pt x="738664" y="41815"/>
                    <a:pt x="818198" y="125540"/>
                  </a:cubicBezTo>
                  <a:cubicBezTo>
                    <a:pt x="897731" y="209264"/>
                    <a:pt x="937451" y="325279"/>
                    <a:pt x="937451" y="473678"/>
                  </a:cubicBezTo>
                  <a:cubicBezTo>
                    <a:pt x="937451" y="622078"/>
                    <a:pt x="894588" y="735616"/>
                    <a:pt x="808768" y="823151"/>
                  </a:cubicBezTo>
                  <a:cubicBezTo>
                    <a:pt x="723043" y="910685"/>
                    <a:pt x="607695" y="954500"/>
                    <a:pt x="462915" y="954500"/>
                  </a:cubicBezTo>
                  <a:close/>
                  <a:moveTo>
                    <a:pt x="472821" y="164592"/>
                  </a:moveTo>
                  <a:cubicBezTo>
                    <a:pt x="392049" y="164592"/>
                    <a:pt x="328327" y="192786"/>
                    <a:pt x="281369" y="249174"/>
                  </a:cubicBezTo>
                  <a:cubicBezTo>
                    <a:pt x="234506" y="305562"/>
                    <a:pt x="211074" y="383286"/>
                    <a:pt x="211074" y="482441"/>
                  </a:cubicBezTo>
                  <a:cubicBezTo>
                    <a:pt x="211074" y="581597"/>
                    <a:pt x="234791" y="653225"/>
                    <a:pt x="282321" y="708088"/>
                  </a:cubicBezTo>
                  <a:cubicBezTo>
                    <a:pt x="329756" y="762953"/>
                    <a:pt x="393287" y="790480"/>
                    <a:pt x="472821" y="790480"/>
                  </a:cubicBezTo>
                  <a:cubicBezTo>
                    <a:pt x="552355" y="790480"/>
                    <a:pt x="616553" y="763524"/>
                    <a:pt x="660178" y="709422"/>
                  </a:cubicBezTo>
                  <a:cubicBezTo>
                    <a:pt x="703802" y="655415"/>
                    <a:pt x="725615" y="578549"/>
                    <a:pt x="725615" y="478822"/>
                  </a:cubicBezTo>
                  <a:cubicBezTo>
                    <a:pt x="725615" y="379095"/>
                    <a:pt x="703802" y="301085"/>
                    <a:pt x="660178" y="246412"/>
                  </a:cubicBezTo>
                  <a:cubicBezTo>
                    <a:pt x="616553" y="191834"/>
                    <a:pt x="554069" y="164497"/>
                    <a:pt x="472821" y="1644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BA0F46D-B437-C0AC-DF26-8880BAC95310}"/>
                </a:ext>
              </a:extLst>
            </p:cNvPr>
            <p:cNvSpPr/>
            <p:nvPr/>
          </p:nvSpPr>
          <p:spPr bwMode="white">
            <a:xfrm>
              <a:off x="5180361" y="2344310"/>
              <a:ext cx="647319" cy="954309"/>
            </a:xfrm>
            <a:custGeom>
              <a:avLst/>
              <a:gdLst>
                <a:gd name="connsiteX0" fmla="*/ 0 w 647319"/>
                <a:gd name="connsiteY0" fmla="*/ 904589 h 954309"/>
                <a:gd name="connsiteX1" fmla="*/ 0 w 647319"/>
                <a:gd name="connsiteY1" fmla="*/ 713137 h 954309"/>
                <a:gd name="connsiteX2" fmla="*/ 255556 w 647319"/>
                <a:gd name="connsiteY2" fmla="*/ 801243 h 954309"/>
                <a:gd name="connsiteX3" fmla="*/ 442531 w 647319"/>
                <a:gd name="connsiteY3" fmla="*/ 690848 h 954309"/>
                <a:gd name="connsiteX4" fmla="*/ 426530 w 647319"/>
                <a:gd name="connsiteY4" fmla="*/ 637889 h 954309"/>
                <a:gd name="connsiteX5" fmla="*/ 383381 w 647319"/>
                <a:gd name="connsiteY5" fmla="*/ 599123 h 954309"/>
                <a:gd name="connsiteX6" fmla="*/ 319278 w 647319"/>
                <a:gd name="connsiteY6" fmla="*/ 568833 h 954309"/>
                <a:gd name="connsiteX7" fmla="*/ 236887 w 647319"/>
                <a:gd name="connsiteY7" fmla="*/ 538544 h 954309"/>
                <a:gd name="connsiteX8" fmla="*/ 135827 w 647319"/>
                <a:gd name="connsiteY8" fmla="*/ 491395 h 954309"/>
                <a:gd name="connsiteX9" fmla="*/ 61055 w 647319"/>
                <a:gd name="connsiteY9" fmla="*/ 434816 h 954309"/>
                <a:gd name="connsiteX10" fmla="*/ 16097 w 647319"/>
                <a:gd name="connsiteY10" fmla="*/ 363188 h 954309"/>
                <a:gd name="connsiteX11" fmla="*/ 953 w 647319"/>
                <a:gd name="connsiteY11" fmla="*/ 269748 h 954309"/>
                <a:gd name="connsiteX12" fmla="*/ 32099 w 647319"/>
                <a:gd name="connsiteY12" fmla="*/ 153543 h 954309"/>
                <a:gd name="connsiteX13" fmla="*/ 115824 w 647319"/>
                <a:gd name="connsiteY13" fmla="*/ 68961 h 954309"/>
                <a:gd name="connsiteX14" fmla="*/ 235077 w 647319"/>
                <a:gd name="connsiteY14" fmla="*/ 17335 h 954309"/>
                <a:gd name="connsiteX15" fmla="*/ 373094 w 647319"/>
                <a:gd name="connsiteY15" fmla="*/ 0 h 954309"/>
                <a:gd name="connsiteX16" fmla="*/ 599218 w 647319"/>
                <a:gd name="connsiteY16" fmla="*/ 38291 h 954309"/>
                <a:gd name="connsiteX17" fmla="*/ 599218 w 647319"/>
                <a:gd name="connsiteY17" fmla="*/ 218980 h 954309"/>
                <a:gd name="connsiteX18" fmla="*/ 378428 w 647319"/>
                <a:gd name="connsiteY18" fmla="*/ 153067 h 954309"/>
                <a:gd name="connsiteX19" fmla="*/ 307658 w 647319"/>
                <a:gd name="connsiteY19" fmla="*/ 161068 h 954309"/>
                <a:gd name="connsiteX20" fmla="*/ 253746 w 647319"/>
                <a:gd name="connsiteY20" fmla="*/ 183356 h 954309"/>
                <a:gd name="connsiteX21" fmla="*/ 218980 w 647319"/>
                <a:gd name="connsiteY21" fmla="*/ 217646 h 954309"/>
                <a:gd name="connsiteX22" fmla="*/ 206502 w 647319"/>
                <a:gd name="connsiteY22" fmla="*/ 261747 h 954309"/>
                <a:gd name="connsiteX23" fmla="*/ 218980 w 647319"/>
                <a:gd name="connsiteY23" fmla="*/ 311563 h 954309"/>
                <a:gd name="connsiteX24" fmla="*/ 255937 w 647319"/>
                <a:gd name="connsiteY24" fmla="*/ 347663 h 954309"/>
                <a:gd name="connsiteX25" fmla="*/ 314706 w 647319"/>
                <a:gd name="connsiteY25" fmla="*/ 376142 h 954309"/>
                <a:gd name="connsiteX26" fmla="*/ 393478 w 647319"/>
                <a:gd name="connsiteY26" fmla="*/ 404146 h 954309"/>
                <a:gd name="connsiteX27" fmla="*/ 499015 w 647319"/>
                <a:gd name="connsiteY27" fmla="*/ 453104 h 954309"/>
                <a:gd name="connsiteX28" fmla="*/ 578739 w 647319"/>
                <a:gd name="connsiteY28" fmla="*/ 509683 h 954309"/>
                <a:gd name="connsiteX29" fmla="*/ 629508 w 647319"/>
                <a:gd name="connsiteY29" fmla="*/ 582644 h 954309"/>
                <a:gd name="connsiteX30" fmla="*/ 647319 w 647319"/>
                <a:gd name="connsiteY30" fmla="*/ 681038 h 954309"/>
                <a:gd name="connsiteX31" fmla="*/ 615220 w 647319"/>
                <a:gd name="connsiteY31" fmla="*/ 802100 h 954309"/>
                <a:gd name="connsiteX32" fmla="*/ 529780 w 647319"/>
                <a:gd name="connsiteY32" fmla="*/ 887540 h 954309"/>
                <a:gd name="connsiteX33" fmla="*/ 406432 w 647319"/>
                <a:gd name="connsiteY33" fmla="*/ 937832 h 954309"/>
                <a:gd name="connsiteX34" fmla="*/ 259080 w 647319"/>
                <a:gd name="connsiteY34" fmla="*/ 954310 h 954309"/>
                <a:gd name="connsiteX35" fmla="*/ 0 w 647319"/>
                <a:gd name="connsiteY35" fmla="*/ 904494 h 954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647319" h="954309">
                  <a:moveTo>
                    <a:pt x="0" y="904589"/>
                  </a:moveTo>
                  <a:lnTo>
                    <a:pt x="0" y="713137"/>
                  </a:lnTo>
                  <a:cubicBezTo>
                    <a:pt x="77153" y="771906"/>
                    <a:pt x="162306" y="801243"/>
                    <a:pt x="255556" y="801243"/>
                  </a:cubicBezTo>
                  <a:cubicBezTo>
                    <a:pt x="380238" y="801243"/>
                    <a:pt x="442531" y="764477"/>
                    <a:pt x="442531" y="690848"/>
                  </a:cubicBezTo>
                  <a:cubicBezTo>
                    <a:pt x="442531" y="670084"/>
                    <a:pt x="437197" y="652463"/>
                    <a:pt x="426530" y="637889"/>
                  </a:cubicBezTo>
                  <a:cubicBezTo>
                    <a:pt x="415862" y="623316"/>
                    <a:pt x="401479" y="610457"/>
                    <a:pt x="383381" y="599123"/>
                  </a:cubicBezTo>
                  <a:cubicBezTo>
                    <a:pt x="365284" y="587883"/>
                    <a:pt x="343948" y="577787"/>
                    <a:pt x="319278" y="568833"/>
                  </a:cubicBezTo>
                  <a:cubicBezTo>
                    <a:pt x="294608" y="559975"/>
                    <a:pt x="267176" y="549878"/>
                    <a:pt x="236887" y="538544"/>
                  </a:cubicBezTo>
                  <a:cubicBezTo>
                    <a:pt x="199454" y="523685"/>
                    <a:pt x="165830" y="507968"/>
                    <a:pt x="135827" y="491395"/>
                  </a:cubicBezTo>
                  <a:cubicBezTo>
                    <a:pt x="105823" y="474821"/>
                    <a:pt x="80963" y="455962"/>
                    <a:pt x="61055" y="434816"/>
                  </a:cubicBezTo>
                  <a:cubicBezTo>
                    <a:pt x="41148" y="413766"/>
                    <a:pt x="26194" y="389858"/>
                    <a:pt x="16097" y="363188"/>
                  </a:cubicBezTo>
                  <a:cubicBezTo>
                    <a:pt x="6001" y="336518"/>
                    <a:pt x="953" y="305276"/>
                    <a:pt x="953" y="269748"/>
                  </a:cubicBezTo>
                  <a:cubicBezTo>
                    <a:pt x="953" y="225838"/>
                    <a:pt x="11335" y="187071"/>
                    <a:pt x="32099" y="153543"/>
                  </a:cubicBezTo>
                  <a:cubicBezTo>
                    <a:pt x="52864" y="120015"/>
                    <a:pt x="80772" y="91821"/>
                    <a:pt x="115824" y="68961"/>
                  </a:cubicBezTo>
                  <a:cubicBezTo>
                    <a:pt x="150876" y="46101"/>
                    <a:pt x="190595" y="28861"/>
                    <a:pt x="235077" y="17335"/>
                  </a:cubicBezTo>
                  <a:cubicBezTo>
                    <a:pt x="279559" y="5810"/>
                    <a:pt x="325564" y="0"/>
                    <a:pt x="373094" y="0"/>
                  </a:cubicBezTo>
                  <a:cubicBezTo>
                    <a:pt x="457391" y="0"/>
                    <a:pt x="532733" y="12764"/>
                    <a:pt x="599218" y="38291"/>
                  </a:cubicBezTo>
                  <a:lnTo>
                    <a:pt x="599218" y="218980"/>
                  </a:lnTo>
                  <a:cubicBezTo>
                    <a:pt x="535114" y="175069"/>
                    <a:pt x="461486" y="153067"/>
                    <a:pt x="378428" y="153067"/>
                  </a:cubicBezTo>
                  <a:cubicBezTo>
                    <a:pt x="352330" y="153067"/>
                    <a:pt x="328708" y="155734"/>
                    <a:pt x="307658" y="161068"/>
                  </a:cubicBezTo>
                  <a:cubicBezTo>
                    <a:pt x="286607" y="166402"/>
                    <a:pt x="268605" y="173831"/>
                    <a:pt x="253746" y="183356"/>
                  </a:cubicBezTo>
                  <a:cubicBezTo>
                    <a:pt x="238887" y="192881"/>
                    <a:pt x="227362" y="204311"/>
                    <a:pt x="218980" y="217646"/>
                  </a:cubicBezTo>
                  <a:cubicBezTo>
                    <a:pt x="210693" y="230981"/>
                    <a:pt x="206502" y="245650"/>
                    <a:pt x="206502" y="261747"/>
                  </a:cubicBezTo>
                  <a:cubicBezTo>
                    <a:pt x="206502" y="281369"/>
                    <a:pt x="210693" y="297942"/>
                    <a:pt x="218980" y="311563"/>
                  </a:cubicBezTo>
                  <a:cubicBezTo>
                    <a:pt x="227267" y="325184"/>
                    <a:pt x="239554" y="337280"/>
                    <a:pt x="255937" y="347663"/>
                  </a:cubicBezTo>
                  <a:cubicBezTo>
                    <a:pt x="272225" y="358045"/>
                    <a:pt x="291846" y="367570"/>
                    <a:pt x="314706" y="376142"/>
                  </a:cubicBezTo>
                  <a:cubicBezTo>
                    <a:pt x="337566" y="384715"/>
                    <a:pt x="363855" y="394144"/>
                    <a:pt x="393478" y="404146"/>
                  </a:cubicBezTo>
                  <a:cubicBezTo>
                    <a:pt x="432626" y="420148"/>
                    <a:pt x="467773" y="436531"/>
                    <a:pt x="499015" y="453104"/>
                  </a:cubicBezTo>
                  <a:cubicBezTo>
                    <a:pt x="530162" y="469773"/>
                    <a:pt x="556736" y="488537"/>
                    <a:pt x="578739" y="509683"/>
                  </a:cubicBezTo>
                  <a:cubicBezTo>
                    <a:pt x="600647" y="530733"/>
                    <a:pt x="617601" y="555117"/>
                    <a:pt x="629508" y="582644"/>
                  </a:cubicBezTo>
                  <a:cubicBezTo>
                    <a:pt x="641414" y="610267"/>
                    <a:pt x="647319" y="643033"/>
                    <a:pt x="647319" y="681038"/>
                  </a:cubicBezTo>
                  <a:cubicBezTo>
                    <a:pt x="647319" y="727329"/>
                    <a:pt x="636651" y="767715"/>
                    <a:pt x="615220" y="802100"/>
                  </a:cubicBezTo>
                  <a:cubicBezTo>
                    <a:pt x="593884" y="836581"/>
                    <a:pt x="565404" y="865061"/>
                    <a:pt x="529780" y="887540"/>
                  </a:cubicBezTo>
                  <a:cubicBezTo>
                    <a:pt x="494157" y="910114"/>
                    <a:pt x="453104" y="926878"/>
                    <a:pt x="406432" y="937832"/>
                  </a:cubicBezTo>
                  <a:cubicBezTo>
                    <a:pt x="359855" y="948785"/>
                    <a:pt x="310705" y="954310"/>
                    <a:pt x="259080" y="954310"/>
                  </a:cubicBezTo>
                  <a:cubicBezTo>
                    <a:pt x="159353" y="954310"/>
                    <a:pt x="72962" y="937641"/>
                    <a:pt x="0" y="9044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2DDF541C-82D8-A744-B98F-53D6D3BDB501}"/>
                </a:ext>
              </a:extLst>
            </p:cNvPr>
            <p:cNvSpPr/>
            <p:nvPr/>
          </p:nvSpPr>
          <p:spPr bwMode="white">
            <a:xfrm>
              <a:off x="5909975" y="2344405"/>
              <a:ext cx="937450" cy="954500"/>
            </a:xfrm>
            <a:custGeom>
              <a:avLst/>
              <a:gdLst>
                <a:gd name="connsiteX0" fmla="*/ 463011 w 937450"/>
                <a:gd name="connsiteY0" fmla="*/ 954310 h 954500"/>
                <a:gd name="connsiteX1" fmla="*/ 126016 w 937450"/>
                <a:gd name="connsiteY1" fmla="*/ 826579 h 954500"/>
                <a:gd name="connsiteX2" fmla="*/ 0 w 937450"/>
                <a:gd name="connsiteY2" fmla="*/ 487871 h 954500"/>
                <a:gd name="connsiteX3" fmla="*/ 131350 w 937450"/>
                <a:gd name="connsiteY3" fmla="*/ 129064 h 954500"/>
                <a:gd name="connsiteX4" fmla="*/ 485204 w 937450"/>
                <a:gd name="connsiteY4" fmla="*/ 0 h 954500"/>
                <a:gd name="connsiteX5" fmla="*/ 818198 w 937450"/>
                <a:gd name="connsiteY5" fmla="*/ 125540 h 954500"/>
                <a:gd name="connsiteX6" fmla="*/ 937451 w 937450"/>
                <a:gd name="connsiteY6" fmla="*/ 473678 h 954500"/>
                <a:gd name="connsiteX7" fmla="*/ 808768 w 937450"/>
                <a:gd name="connsiteY7" fmla="*/ 823151 h 954500"/>
                <a:gd name="connsiteX8" fmla="*/ 462915 w 937450"/>
                <a:gd name="connsiteY8" fmla="*/ 954500 h 954500"/>
                <a:gd name="connsiteX9" fmla="*/ 472821 w 937450"/>
                <a:gd name="connsiteY9" fmla="*/ 164592 h 954500"/>
                <a:gd name="connsiteX10" fmla="*/ 281369 w 937450"/>
                <a:gd name="connsiteY10" fmla="*/ 249174 h 954500"/>
                <a:gd name="connsiteX11" fmla="*/ 211074 w 937450"/>
                <a:gd name="connsiteY11" fmla="*/ 482441 h 954500"/>
                <a:gd name="connsiteX12" fmla="*/ 282321 w 937450"/>
                <a:gd name="connsiteY12" fmla="*/ 708088 h 954500"/>
                <a:gd name="connsiteX13" fmla="*/ 472821 w 937450"/>
                <a:gd name="connsiteY13" fmla="*/ 790480 h 954500"/>
                <a:gd name="connsiteX14" fmla="*/ 660178 w 937450"/>
                <a:gd name="connsiteY14" fmla="*/ 709422 h 954500"/>
                <a:gd name="connsiteX15" fmla="*/ 725615 w 937450"/>
                <a:gd name="connsiteY15" fmla="*/ 478822 h 954500"/>
                <a:gd name="connsiteX16" fmla="*/ 660178 w 937450"/>
                <a:gd name="connsiteY16" fmla="*/ 246412 h 954500"/>
                <a:gd name="connsiteX17" fmla="*/ 472821 w 937450"/>
                <a:gd name="connsiteY17" fmla="*/ 164497 h 95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37450" h="954500">
                  <a:moveTo>
                    <a:pt x="463011" y="954310"/>
                  </a:moveTo>
                  <a:cubicBezTo>
                    <a:pt x="322326" y="954310"/>
                    <a:pt x="210027" y="911733"/>
                    <a:pt x="126016" y="826579"/>
                  </a:cubicBezTo>
                  <a:cubicBezTo>
                    <a:pt x="42006" y="741426"/>
                    <a:pt x="0" y="628459"/>
                    <a:pt x="0" y="487871"/>
                  </a:cubicBezTo>
                  <a:cubicBezTo>
                    <a:pt x="0" y="334709"/>
                    <a:pt x="43720" y="215170"/>
                    <a:pt x="131350" y="129064"/>
                  </a:cubicBezTo>
                  <a:cubicBezTo>
                    <a:pt x="218885" y="43053"/>
                    <a:pt x="336900" y="0"/>
                    <a:pt x="485204" y="0"/>
                  </a:cubicBezTo>
                  <a:cubicBezTo>
                    <a:pt x="633508" y="0"/>
                    <a:pt x="738664" y="41815"/>
                    <a:pt x="818198" y="125540"/>
                  </a:cubicBezTo>
                  <a:cubicBezTo>
                    <a:pt x="897731" y="209264"/>
                    <a:pt x="937451" y="325279"/>
                    <a:pt x="937451" y="473678"/>
                  </a:cubicBezTo>
                  <a:cubicBezTo>
                    <a:pt x="937451" y="622078"/>
                    <a:pt x="894588" y="735616"/>
                    <a:pt x="808768" y="823151"/>
                  </a:cubicBezTo>
                  <a:cubicBezTo>
                    <a:pt x="723043" y="910685"/>
                    <a:pt x="607695" y="954500"/>
                    <a:pt x="462915" y="954500"/>
                  </a:cubicBezTo>
                  <a:close/>
                  <a:moveTo>
                    <a:pt x="472821" y="164592"/>
                  </a:moveTo>
                  <a:cubicBezTo>
                    <a:pt x="392049" y="164592"/>
                    <a:pt x="328327" y="192786"/>
                    <a:pt x="281369" y="249174"/>
                  </a:cubicBezTo>
                  <a:cubicBezTo>
                    <a:pt x="234506" y="305562"/>
                    <a:pt x="211074" y="383286"/>
                    <a:pt x="211074" y="482441"/>
                  </a:cubicBezTo>
                  <a:cubicBezTo>
                    <a:pt x="211074" y="581597"/>
                    <a:pt x="234791" y="653225"/>
                    <a:pt x="282321" y="708088"/>
                  </a:cubicBezTo>
                  <a:cubicBezTo>
                    <a:pt x="329756" y="762953"/>
                    <a:pt x="393288" y="790480"/>
                    <a:pt x="472821" y="790480"/>
                  </a:cubicBezTo>
                  <a:cubicBezTo>
                    <a:pt x="552355" y="790480"/>
                    <a:pt x="616554" y="763524"/>
                    <a:pt x="660178" y="709422"/>
                  </a:cubicBezTo>
                  <a:cubicBezTo>
                    <a:pt x="703802" y="655415"/>
                    <a:pt x="725615" y="578549"/>
                    <a:pt x="725615" y="478822"/>
                  </a:cubicBezTo>
                  <a:cubicBezTo>
                    <a:pt x="725615" y="379095"/>
                    <a:pt x="703802" y="301085"/>
                    <a:pt x="660178" y="246412"/>
                  </a:cubicBezTo>
                  <a:cubicBezTo>
                    <a:pt x="616554" y="191834"/>
                    <a:pt x="554070" y="164497"/>
                    <a:pt x="472821" y="1644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4A8619ED-46A6-7761-68D3-F73E436A6A6D}"/>
                </a:ext>
              </a:extLst>
            </p:cNvPr>
            <p:cNvSpPr/>
            <p:nvPr/>
          </p:nvSpPr>
          <p:spPr bwMode="white">
            <a:xfrm>
              <a:off x="6867524" y="1907208"/>
              <a:ext cx="607218" cy="1370171"/>
            </a:xfrm>
            <a:custGeom>
              <a:avLst/>
              <a:gdLst>
                <a:gd name="connsiteX0" fmla="*/ 607123 w 607218"/>
                <a:gd name="connsiteY0" fmla="*/ 188786 h 1370171"/>
                <a:gd name="connsiteX1" fmla="*/ 511873 w 607218"/>
                <a:gd name="connsiteY1" fmla="*/ 164783 h 1370171"/>
                <a:gd name="connsiteX2" fmla="*/ 361379 w 607218"/>
                <a:gd name="connsiteY2" fmla="*/ 334804 h 1370171"/>
                <a:gd name="connsiteX3" fmla="*/ 361379 w 607218"/>
                <a:gd name="connsiteY3" fmla="*/ 458534 h 1370171"/>
                <a:gd name="connsiteX4" fmla="*/ 573310 w 607218"/>
                <a:gd name="connsiteY4" fmla="*/ 458534 h 1370171"/>
                <a:gd name="connsiteX5" fmla="*/ 573310 w 607218"/>
                <a:gd name="connsiteY5" fmla="*/ 620554 h 1370171"/>
                <a:gd name="connsiteX6" fmla="*/ 362331 w 607218"/>
                <a:gd name="connsiteY6" fmla="*/ 620554 h 1370171"/>
                <a:gd name="connsiteX7" fmla="*/ 362331 w 607218"/>
                <a:gd name="connsiteY7" fmla="*/ 1370171 h 1370171"/>
                <a:gd name="connsiteX8" fmla="*/ 155829 w 607218"/>
                <a:gd name="connsiteY8" fmla="*/ 1370171 h 1370171"/>
                <a:gd name="connsiteX9" fmla="*/ 155829 w 607218"/>
                <a:gd name="connsiteY9" fmla="*/ 620554 h 1370171"/>
                <a:gd name="connsiteX10" fmla="*/ 0 w 607218"/>
                <a:gd name="connsiteY10" fmla="*/ 620554 h 1370171"/>
                <a:gd name="connsiteX11" fmla="*/ 0 w 607218"/>
                <a:gd name="connsiteY11" fmla="*/ 458534 h 1370171"/>
                <a:gd name="connsiteX12" fmla="*/ 155829 w 607218"/>
                <a:gd name="connsiteY12" fmla="*/ 458534 h 1370171"/>
                <a:gd name="connsiteX13" fmla="*/ 155829 w 607218"/>
                <a:gd name="connsiteY13" fmla="*/ 310706 h 1370171"/>
                <a:gd name="connsiteX14" fmla="*/ 250222 w 607218"/>
                <a:gd name="connsiteY14" fmla="*/ 83249 h 1370171"/>
                <a:gd name="connsiteX15" fmla="*/ 486156 w 607218"/>
                <a:gd name="connsiteY15" fmla="*/ 0 h 1370171"/>
                <a:gd name="connsiteX16" fmla="*/ 607219 w 607218"/>
                <a:gd name="connsiteY16" fmla="*/ 16955 h 1370171"/>
                <a:gd name="connsiteX17" fmla="*/ 607219 w 607218"/>
                <a:gd name="connsiteY17" fmla="*/ 188786 h 1370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07218" h="1370171">
                  <a:moveTo>
                    <a:pt x="607123" y="188786"/>
                  </a:moveTo>
                  <a:cubicBezTo>
                    <a:pt x="579215" y="172784"/>
                    <a:pt x="547497" y="164783"/>
                    <a:pt x="511873" y="164783"/>
                  </a:cubicBezTo>
                  <a:cubicBezTo>
                    <a:pt x="411575" y="164783"/>
                    <a:pt x="361379" y="221456"/>
                    <a:pt x="361379" y="334804"/>
                  </a:cubicBezTo>
                  <a:lnTo>
                    <a:pt x="361379" y="458534"/>
                  </a:lnTo>
                  <a:lnTo>
                    <a:pt x="573310" y="458534"/>
                  </a:lnTo>
                  <a:lnTo>
                    <a:pt x="573310" y="620554"/>
                  </a:lnTo>
                  <a:lnTo>
                    <a:pt x="362331" y="620554"/>
                  </a:lnTo>
                  <a:lnTo>
                    <a:pt x="362331" y="1370171"/>
                  </a:lnTo>
                  <a:lnTo>
                    <a:pt x="155829" y="1370171"/>
                  </a:lnTo>
                  <a:lnTo>
                    <a:pt x="155829" y="620554"/>
                  </a:lnTo>
                  <a:lnTo>
                    <a:pt x="0" y="620554"/>
                  </a:lnTo>
                  <a:lnTo>
                    <a:pt x="0" y="458534"/>
                  </a:lnTo>
                  <a:lnTo>
                    <a:pt x="155829" y="458534"/>
                  </a:lnTo>
                  <a:lnTo>
                    <a:pt x="155829" y="310706"/>
                  </a:lnTo>
                  <a:cubicBezTo>
                    <a:pt x="155829" y="214598"/>
                    <a:pt x="187261" y="138779"/>
                    <a:pt x="250222" y="83249"/>
                  </a:cubicBezTo>
                  <a:cubicBezTo>
                    <a:pt x="313087" y="27718"/>
                    <a:pt x="391763" y="0"/>
                    <a:pt x="486156" y="0"/>
                  </a:cubicBezTo>
                  <a:cubicBezTo>
                    <a:pt x="537210" y="0"/>
                    <a:pt x="577501" y="5620"/>
                    <a:pt x="607219" y="16955"/>
                  </a:cubicBezTo>
                  <a:lnTo>
                    <a:pt x="607219" y="18878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49365668-FEE7-2E0A-390B-656E4068A6F7}"/>
                </a:ext>
              </a:extLst>
            </p:cNvPr>
            <p:cNvSpPr/>
            <p:nvPr/>
          </p:nvSpPr>
          <p:spPr bwMode="white">
            <a:xfrm>
              <a:off x="7398638" y="2095993"/>
              <a:ext cx="576929" cy="1201864"/>
            </a:xfrm>
            <a:custGeom>
              <a:avLst/>
              <a:gdLst>
                <a:gd name="connsiteX0" fmla="*/ 576834 w 576929"/>
                <a:gd name="connsiteY0" fmla="*/ 1171575 h 1201864"/>
                <a:gd name="connsiteX1" fmla="*/ 417481 w 576929"/>
                <a:gd name="connsiteY1" fmla="*/ 1201865 h 1201864"/>
                <a:gd name="connsiteX2" fmla="*/ 152209 w 576929"/>
                <a:gd name="connsiteY2" fmla="*/ 947261 h 1201864"/>
                <a:gd name="connsiteX3" fmla="*/ 152209 w 576929"/>
                <a:gd name="connsiteY3" fmla="*/ 431768 h 1201864"/>
                <a:gd name="connsiteX4" fmla="*/ 0 w 576929"/>
                <a:gd name="connsiteY4" fmla="*/ 431768 h 1201864"/>
                <a:gd name="connsiteX5" fmla="*/ 0 w 576929"/>
                <a:gd name="connsiteY5" fmla="*/ 269748 h 1201864"/>
                <a:gd name="connsiteX6" fmla="*/ 152209 w 576929"/>
                <a:gd name="connsiteY6" fmla="*/ 269748 h 1201864"/>
                <a:gd name="connsiteX7" fmla="*/ 152209 w 576929"/>
                <a:gd name="connsiteY7" fmla="*/ 58769 h 1201864"/>
                <a:gd name="connsiteX8" fmla="*/ 358807 w 576929"/>
                <a:gd name="connsiteY8" fmla="*/ 0 h 1201864"/>
                <a:gd name="connsiteX9" fmla="*/ 358807 w 576929"/>
                <a:gd name="connsiteY9" fmla="*/ 269748 h 1201864"/>
                <a:gd name="connsiteX10" fmla="*/ 576929 w 576929"/>
                <a:gd name="connsiteY10" fmla="*/ 269748 h 1201864"/>
                <a:gd name="connsiteX11" fmla="*/ 576929 w 576929"/>
                <a:gd name="connsiteY11" fmla="*/ 431768 h 1201864"/>
                <a:gd name="connsiteX12" fmla="*/ 358807 w 576929"/>
                <a:gd name="connsiteY12" fmla="*/ 431768 h 1201864"/>
                <a:gd name="connsiteX13" fmla="*/ 358807 w 576929"/>
                <a:gd name="connsiteY13" fmla="*/ 887635 h 1201864"/>
                <a:gd name="connsiteX14" fmla="*/ 388144 w 576929"/>
                <a:gd name="connsiteY14" fmla="*/ 1003364 h 1201864"/>
                <a:gd name="connsiteX15" fmla="*/ 486060 w 576929"/>
                <a:gd name="connsiteY15" fmla="*/ 1038035 h 1201864"/>
                <a:gd name="connsiteX16" fmla="*/ 576834 w 576929"/>
                <a:gd name="connsiteY16" fmla="*/ 1007745 h 1201864"/>
                <a:gd name="connsiteX17" fmla="*/ 576834 w 576929"/>
                <a:gd name="connsiteY17" fmla="*/ 1171575 h 1201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76929" h="1201864">
                  <a:moveTo>
                    <a:pt x="576834" y="1171575"/>
                  </a:moveTo>
                  <a:cubicBezTo>
                    <a:pt x="536448" y="1191768"/>
                    <a:pt x="483394" y="1201865"/>
                    <a:pt x="417481" y="1201865"/>
                  </a:cubicBezTo>
                  <a:cubicBezTo>
                    <a:pt x="240602" y="1201865"/>
                    <a:pt x="152209" y="1116997"/>
                    <a:pt x="152209" y="947261"/>
                  </a:cubicBezTo>
                  <a:lnTo>
                    <a:pt x="152209" y="431768"/>
                  </a:lnTo>
                  <a:lnTo>
                    <a:pt x="0" y="431768"/>
                  </a:lnTo>
                  <a:lnTo>
                    <a:pt x="0" y="269748"/>
                  </a:lnTo>
                  <a:lnTo>
                    <a:pt x="152209" y="269748"/>
                  </a:lnTo>
                  <a:lnTo>
                    <a:pt x="152209" y="58769"/>
                  </a:lnTo>
                  <a:lnTo>
                    <a:pt x="358807" y="0"/>
                  </a:lnTo>
                  <a:lnTo>
                    <a:pt x="358807" y="269748"/>
                  </a:lnTo>
                  <a:lnTo>
                    <a:pt x="576929" y="269748"/>
                  </a:lnTo>
                  <a:lnTo>
                    <a:pt x="576929" y="431768"/>
                  </a:lnTo>
                  <a:lnTo>
                    <a:pt x="358807" y="431768"/>
                  </a:lnTo>
                  <a:lnTo>
                    <a:pt x="358807" y="887635"/>
                  </a:lnTo>
                  <a:cubicBezTo>
                    <a:pt x="358807" y="941642"/>
                    <a:pt x="368618" y="980218"/>
                    <a:pt x="388144" y="1003364"/>
                  </a:cubicBezTo>
                  <a:cubicBezTo>
                    <a:pt x="407765" y="1026509"/>
                    <a:pt x="440341" y="1038035"/>
                    <a:pt x="486060" y="1038035"/>
                  </a:cubicBezTo>
                  <a:cubicBezTo>
                    <a:pt x="521112" y="1038035"/>
                    <a:pt x="551307" y="1027938"/>
                    <a:pt x="576834" y="1007745"/>
                  </a:cubicBezTo>
                  <a:lnTo>
                    <a:pt x="576834" y="117157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C17FDF5-E852-2BBD-38D2-0A37B7CFB4D4}"/>
                </a:ext>
              </a:extLst>
            </p:cNvPr>
            <p:cNvSpPr/>
            <p:nvPr/>
          </p:nvSpPr>
          <p:spPr bwMode="white">
            <a:xfrm>
              <a:off x="747712" y="3824019"/>
              <a:ext cx="864584" cy="1276730"/>
            </a:xfrm>
            <a:custGeom>
              <a:avLst/>
              <a:gdLst>
                <a:gd name="connsiteX0" fmla="*/ 0 w 864584"/>
                <a:gd name="connsiteY0" fmla="*/ 1276636 h 1276730"/>
                <a:gd name="connsiteX1" fmla="*/ 0 w 864584"/>
                <a:gd name="connsiteY1" fmla="*/ 0 h 1276730"/>
                <a:gd name="connsiteX2" fmla="*/ 405098 w 864584"/>
                <a:gd name="connsiteY2" fmla="*/ 0 h 1276730"/>
                <a:gd name="connsiteX3" fmla="*/ 698468 w 864584"/>
                <a:gd name="connsiteY3" fmla="*/ 81058 h 1276730"/>
                <a:gd name="connsiteX4" fmla="*/ 806672 w 864584"/>
                <a:gd name="connsiteY4" fmla="*/ 292036 h 1276730"/>
                <a:gd name="connsiteX5" fmla="*/ 745236 w 864584"/>
                <a:gd name="connsiteY5" fmla="*/ 480822 h 1276730"/>
                <a:gd name="connsiteX6" fmla="*/ 575215 w 864584"/>
                <a:gd name="connsiteY6" fmla="*/ 594741 h 1276730"/>
                <a:gd name="connsiteX7" fmla="*/ 575215 w 864584"/>
                <a:gd name="connsiteY7" fmla="*/ 598265 h 1276730"/>
                <a:gd name="connsiteX8" fmla="*/ 785813 w 864584"/>
                <a:gd name="connsiteY8" fmla="*/ 695801 h 1276730"/>
                <a:gd name="connsiteX9" fmla="*/ 864584 w 864584"/>
                <a:gd name="connsiteY9" fmla="*/ 909923 h 1276730"/>
                <a:gd name="connsiteX10" fmla="*/ 735521 w 864584"/>
                <a:gd name="connsiteY10" fmla="*/ 1175194 h 1276730"/>
                <a:gd name="connsiteX11" fmla="*/ 409670 w 864584"/>
                <a:gd name="connsiteY11" fmla="*/ 1276731 h 1276730"/>
                <a:gd name="connsiteX12" fmla="*/ 0 w 864584"/>
                <a:gd name="connsiteY12" fmla="*/ 1276731 h 1276730"/>
                <a:gd name="connsiteX13" fmla="*/ 210979 w 864584"/>
                <a:gd name="connsiteY13" fmla="*/ 170021 h 1276730"/>
                <a:gd name="connsiteX14" fmla="*/ 210979 w 864584"/>
                <a:gd name="connsiteY14" fmla="*/ 533209 h 1276730"/>
                <a:gd name="connsiteX15" fmla="*/ 348044 w 864584"/>
                <a:gd name="connsiteY15" fmla="*/ 533209 h 1276730"/>
                <a:gd name="connsiteX16" fmla="*/ 521208 w 864584"/>
                <a:gd name="connsiteY16" fmla="*/ 481108 h 1276730"/>
                <a:gd name="connsiteX17" fmla="*/ 583978 w 864584"/>
                <a:gd name="connsiteY17" fmla="*/ 333756 h 1276730"/>
                <a:gd name="connsiteX18" fmla="*/ 364998 w 864584"/>
                <a:gd name="connsiteY18" fmla="*/ 169926 h 1276730"/>
                <a:gd name="connsiteX19" fmla="*/ 210979 w 864584"/>
                <a:gd name="connsiteY19" fmla="*/ 169926 h 1276730"/>
                <a:gd name="connsiteX20" fmla="*/ 210979 w 864584"/>
                <a:gd name="connsiteY20" fmla="*/ 703326 h 1276730"/>
                <a:gd name="connsiteX21" fmla="*/ 210979 w 864584"/>
                <a:gd name="connsiteY21" fmla="*/ 1107567 h 1276730"/>
                <a:gd name="connsiteX22" fmla="*/ 391668 w 864584"/>
                <a:gd name="connsiteY22" fmla="*/ 1107567 h 1276730"/>
                <a:gd name="connsiteX23" fmla="*/ 574643 w 864584"/>
                <a:gd name="connsiteY23" fmla="*/ 1052798 h 1276730"/>
                <a:gd name="connsiteX24" fmla="*/ 639223 w 864584"/>
                <a:gd name="connsiteY24" fmla="*/ 901922 h 1276730"/>
                <a:gd name="connsiteX25" fmla="*/ 364141 w 864584"/>
                <a:gd name="connsiteY25" fmla="*/ 703421 h 1276730"/>
                <a:gd name="connsiteX26" fmla="*/ 210979 w 864584"/>
                <a:gd name="connsiteY26" fmla="*/ 703421 h 1276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64584" h="1276730">
                  <a:moveTo>
                    <a:pt x="0" y="1276636"/>
                  </a:moveTo>
                  <a:lnTo>
                    <a:pt x="0" y="0"/>
                  </a:lnTo>
                  <a:lnTo>
                    <a:pt x="405098" y="0"/>
                  </a:lnTo>
                  <a:cubicBezTo>
                    <a:pt x="528542" y="0"/>
                    <a:pt x="626364" y="27051"/>
                    <a:pt x="698468" y="81058"/>
                  </a:cubicBezTo>
                  <a:cubicBezTo>
                    <a:pt x="770573" y="135064"/>
                    <a:pt x="806672" y="205359"/>
                    <a:pt x="806672" y="292036"/>
                  </a:cubicBezTo>
                  <a:cubicBezTo>
                    <a:pt x="806672" y="364426"/>
                    <a:pt x="786194" y="427387"/>
                    <a:pt x="745236" y="480822"/>
                  </a:cubicBezTo>
                  <a:cubicBezTo>
                    <a:pt x="704279" y="534257"/>
                    <a:pt x="647605" y="572262"/>
                    <a:pt x="575215" y="594741"/>
                  </a:cubicBezTo>
                  <a:lnTo>
                    <a:pt x="575215" y="598265"/>
                  </a:lnTo>
                  <a:cubicBezTo>
                    <a:pt x="663035" y="608362"/>
                    <a:pt x="733235" y="640842"/>
                    <a:pt x="785813" y="695801"/>
                  </a:cubicBezTo>
                  <a:cubicBezTo>
                    <a:pt x="838295" y="750665"/>
                    <a:pt x="864584" y="822103"/>
                    <a:pt x="864584" y="909923"/>
                  </a:cubicBezTo>
                  <a:cubicBezTo>
                    <a:pt x="864584" y="1019175"/>
                    <a:pt x="821531" y="1107567"/>
                    <a:pt x="735521" y="1175194"/>
                  </a:cubicBezTo>
                  <a:cubicBezTo>
                    <a:pt x="649415" y="1242822"/>
                    <a:pt x="540830" y="1276731"/>
                    <a:pt x="409670" y="1276731"/>
                  </a:cubicBezTo>
                  <a:lnTo>
                    <a:pt x="0" y="1276731"/>
                  </a:lnTo>
                  <a:close/>
                  <a:moveTo>
                    <a:pt x="210979" y="170021"/>
                  </a:moveTo>
                  <a:lnTo>
                    <a:pt x="210979" y="533209"/>
                  </a:lnTo>
                  <a:lnTo>
                    <a:pt x="348044" y="533209"/>
                  </a:lnTo>
                  <a:cubicBezTo>
                    <a:pt x="421672" y="533209"/>
                    <a:pt x="479393" y="515874"/>
                    <a:pt x="521208" y="481108"/>
                  </a:cubicBezTo>
                  <a:cubicBezTo>
                    <a:pt x="563023" y="446342"/>
                    <a:pt x="583978" y="397288"/>
                    <a:pt x="583978" y="333756"/>
                  </a:cubicBezTo>
                  <a:cubicBezTo>
                    <a:pt x="583978" y="224600"/>
                    <a:pt x="511016" y="169926"/>
                    <a:pt x="364998" y="169926"/>
                  </a:cubicBezTo>
                  <a:lnTo>
                    <a:pt x="210979" y="169926"/>
                  </a:lnTo>
                  <a:close/>
                  <a:moveTo>
                    <a:pt x="210979" y="703326"/>
                  </a:moveTo>
                  <a:lnTo>
                    <a:pt x="210979" y="1107567"/>
                  </a:lnTo>
                  <a:lnTo>
                    <a:pt x="391668" y="1107567"/>
                  </a:lnTo>
                  <a:cubicBezTo>
                    <a:pt x="470630" y="1107567"/>
                    <a:pt x="531590" y="1089279"/>
                    <a:pt x="574643" y="1052798"/>
                  </a:cubicBezTo>
                  <a:cubicBezTo>
                    <a:pt x="617696" y="1016318"/>
                    <a:pt x="639223" y="966026"/>
                    <a:pt x="639223" y="901922"/>
                  </a:cubicBezTo>
                  <a:cubicBezTo>
                    <a:pt x="639223" y="769620"/>
                    <a:pt x="547497" y="703421"/>
                    <a:pt x="364141" y="703421"/>
                  </a:cubicBezTo>
                  <a:lnTo>
                    <a:pt x="210979" y="70342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7DC46C40-BA5A-FFA6-358E-148CB26FED2A}"/>
                </a:ext>
              </a:extLst>
            </p:cNvPr>
            <p:cNvSpPr/>
            <p:nvPr/>
          </p:nvSpPr>
          <p:spPr bwMode="white">
            <a:xfrm>
              <a:off x="1753361" y="4189016"/>
              <a:ext cx="812863" cy="932973"/>
            </a:xfrm>
            <a:custGeom>
              <a:avLst/>
              <a:gdLst>
                <a:gd name="connsiteX0" fmla="*/ 812863 w 812863"/>
                <a:gd name="connsiteY0" fmla="*/ 911638 h 932973"/>
                <a:gd name="connsiteX1" fmla="*/ 606362 w 812863"/>
                <a:gd name="connsiteY1" fmla="*/ 911638 h 932973"/>
                <a:gd name="connsiteX2" fmla="*/ 606362 w 812863"/>
                <a:gd name="connsiteY2" fmla="*/ 767429 h 932973"/>
                <a:gd name="connsiteX3" fmla="*/ 602742 w 812863"/>
                <a:gd name="connsiteY3" fmla="*/ 767429 h 932973"/>
                <a:gd name="connsiteX4" fmla="*/ 323183 w 812863"/>
                <a:gd name="connsiteY4" fmla="*/ 932974 h 932973"/>
                <a:gd name="connsiteX5" fmla="*/ 0 w 812863"/>
                <a:gd name="connsiteY5" fmla="*/ 544830 h 932973"/>
                <a:gd name="connsiteX6" fmla="*/ 0 w 812863"/>
                <a:gd name="connsiteY6" fmla="*/ 0 h 932973"/>
                <a:gd name="connsiteX7" fmla="*/ 206502 w 812863"/>
                <a:gd name="connsiteY7" fmla="*/ 0 h 932973"/>
                <a:gd name="connsiteX8" fmla="*/ 206502 w 812863"/>
                <a:gd name="connsiteY8" fmla="*/ 523494 h 932973"/>
                <a:gd name="connsiteX9" fmla="*/ 396145 w 812863"/>
                <a:gd name="connsiteY9" fmla="*/ 769239 h 932973"/>
                <a:gd name="connsiteX10" fmla="*/ 547021 w 812863"/>
                <a:gd name="connsiteY10" fmla="*/ 701612 h 932973"/>
                <a:gd name="connsiteX11" fmla="*/ 606266 w 812863"/>
                <a:gd name="connsiteY11" fmla="*/ 524447 h 932973"/>
                <a:gd name="connsiteX12" fmla="*/ 606266 w 812863"/>
                <a:gd name="connsiteY12" fmla="*/ 95 h 932973"/>
                <a:gd name="connsiteX13" fmla="*/ 812768 w 812863"/>
                <a:gd name="connsiteY13" fmla="*/ 95 h 932973"/>
                <a:gd name="connsiteX14" fmla="*/ 812768 w 812863"/>
                <a:gd name="connsiteY14" fmla="*/ 911733 h 932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12863" h="932973">
                  <a:moveTo>
                    <a:pt x="812863" y="911638"/>
                  </a:moveTo>
                  <a:lnTo>
                    <a:pt x="606362" y="911638"/>
                  </a:lnTo>
                  <a:lnTo>
                    <a:pt x="606362" y="767429"/>
                  </a:lnTo>
                  <a:lnTo>
                    <a:pt x="602742" y="767429"/>
                  </a:lnTo>
                  <a:cubicBezTo>
                    <a:pt x="542830" y="877824"/>
                    <a:pt x="449580" y="932974"/>
                    <a:pt x="323183" y="932974"/>
                  </a:cubicBezTo>
                  <a:cubicBezTo>
                    <a:pt x="107728" y="932974"/>
                    <a:pt x="0" y="803624"/>
                    <a:pt x="0" y="544830"/>
                  </a:cubicBezTo>
                  <a:lnTo>
                    <a:pt x="0" y="0"/>
                  </a:lnTo>
                  <a:lnTo>
                    <a:pt x="206502" y="0"/>
                  </a:lnTo>
                  <a:lnTo>
                    <a:pt x="206502" y="523494"/>
                  </a:lnTo>
                  <a:cubicBezTo>
                    <a:pt x="206502" y="687324"/>
                    <a:pt x="269748" y="769239"/>
                    <a:pt x="396145" y="769239"/>
                  </a:cubicBezTo>
                  <a:cubicBezTo>
                    <a:pt x="457295" y="769239"/>
                    <a:pt x="507587" y="746665"/>
                    <a:pt x="547021" y="701612"/>
                  </a:cubicBezTo>
                  <a:cubicBezTo>
                    <a:pt x="586454" y="656558"/>
                    <a:pt x="606266" y="597408"/>
                    <a:pt x="606266" y="524447"/>
                  </a:cubicBezTo>
                  <a:lnTo>
                    <a:pt x="606266" y="95"/>
                  </a:lnTo>
                  <a:lnTo>
                    <a:pt x="812768" y="95"/>
                  </a:lnTo>
                  <a:lnTo>
                    <a:pt x="812768" y="91173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33888494-B3AE-5DCD-BF4D-85F451A8E542}"/>
                </a:ext>
              </a:extLst>
            </p:cNvPr>
            <p:cNvSpPr/>
            <p:nvPr/>
          </p:nvSpPr>
          <p:spPr bwMode="white">
            <a:xfrm>
              <a:off x="2761678" y="3762487"/>
              <a:ext cx="248412" cy="1338167"/>
            </a:xfrm>
            <a:custGeom>
              <a:avLst/>
              <a:gdLst>
                <a:gd name="connsiteX0" fmla="*/ 122872 w 248412"/>
                <a:gd name="connsiteY0" fmla="*/ 235077 h 1338167"/>
                <a:gd name="connsiteX1" fmla="*/ 36100 w 248412"/>
                <a:gd name="connsiteY1" fmla="*/ 202121 h 1338167"/>
                <a:gd name="connsiteX2" fmla="*/ 0 w 248412"/>
                <a:gd name="connsiteY2" fmla="*/ 118396 h 1338167"/>
                <a:gd name="connsiteX3" fmla="*/ 36100 w 248412"/>
                <a:gd name="connsiteY3" fmla="*/ 33814 h 1338167"/>
                <a:gd name="connsiteX4" fmla="*/ 122872 w 248412"/>
                <a:gd name="connsiteY4" fmla="*/ 0 h 1338167"/>
                <a:gd name="connsiteX5" fmla="*/ 211931 w 248412"/>
                <a:gd name="connsiteY5" fmla="*/ 33814 h 1338167"/>
                <a:gd name="connsiteX6" fmla="*/ 248412 w 248412"/>
                <a:gd name="connsiteY6" fmla="*/ 118396 h 1338167"/>
                <a:gd name="connsiteX7" fmla="*/ 211931 w 248412"/>
                <a:gd name="connsiteY7" fmla="*/ 200787 h 1338167"/>
                <a:gd name="connsiteX8" fmla="*/ 122872 w 248412"/>
                <a:gd name="connsiteY8" fmla="*/ 235077 h 1338167"/>
                <a:gd name="connsiteX9" fmla="*/ 225266 w 248412"/>
                <a:gd name="connsiteY9" fmla="*/ 1338167 h 1338167"/>
                <a:gd name="connsiteX10" fmla="*/ 18764 w 248412"/>
                <a:gd name="connsiteY10" fmla="*/ 1338167 h 1338167"/>
                <a:gd name="connsiteX11" fmla="*/ 18764 w 248412"/>
                <a:gd name="connsiteY11" fmla="*/ 426530 h 1338167"/>
                <a:gd name="connsiteX12" fmla="*/ 225266 w 248412"/>
                <a:gd name="connsiteY12" fmla="*/ 426530 h 1338167"/>
                <a:gd name="connsiteX13" fmla="*/ 225266 w 248412"/>
                <a:gd name="connsiteY13" fmla="*/ 1338167 h 13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8412" h="1338167">
                  <a:moveTo>
                    <a:pt x="122872" y="235077"/>
                  </a:moveTo>
                  <a:cubicBezTo>
                    <a:pt x="89059" y="235077"/>
                    <a:pt x="60103" y="224123"/>
                    <a:pt x="36100" y="202121"/>
                  </a:cubicBezTo>
                  <a:cubicBezTo>
                    <a:pt x="12097" y="180213"/>
                    <a:pt x="0" y="152305"/>
                    <a:pt x="0" y="118396"/>
                  </a:cubicBezTo>
                  <a:cubicBezTo>
                    <a:pt x="0" y="84487"/>
                    <a:pt x="12001" y="56388"/>
                    <a:pt x="36100" y="33814"/>
                  </a:cubicBezTo>
                  <a:cubicBezTo>
                    <a:pt x="60103" y="11240"/>
                    <a:pt x="89059" y="0"/>
                    <a:pt x="122872" y="0"/>
                  </a:cubicBezTo>
                  <a:cubicBezTo>
                    <a:pt x="156686" y="0"/>
                    <a:pt x="187547" y="11240"/>
                    <a:pt x="211931" y="33814"/>
                  </a:cubicBezTo>
                  <a:cubicBezTo>
                    <a:pt x="236220" y="56388"/>
                    <a:pt x="248412" y="84582"/>
                    <a:pt x="248412" y="118396"/>
                  </a:cubicBezTo>
                  <a:cubicBezTo>
                    <a:pt x="248412" y="150495"/>
                    <a:pt x="236220" y="177927"/>
                    <a:pt x="211931" y="200787"/>
                  </a:cubicBezTo>
                  <a:cubicBezTo>
                    <a:pt x="187547" y="223647"/>
                    <a:pt x="157925" y="235077"/>
                    <a:pt x="122872" y="235077"/>
                  </a:cubicBezTo>
                  <a:close/>
                  <a:moveTo>
                    <a:pt x="225266" y="1338167"/>
                  </a:moveTo>
                  <a:lnTo>
                    <a:pt x="18764" y="1338167"/>
                  </a:lnTo>
                  <a:lnTo>
                    <a:pt x="18764" y="426530"/>
                  </a:lnTo>
                  <a:lnTo>
                    <a:pt x="225266" y="426530"/>
                  </a:lnTo>
                  <a:lnTo>
                    <a:pt x="225266" y="133816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F1226DDC-29A2-114C-6483-5E79184D7841}"/>
                </a:ext>
              </a:extLst>
            </p:cNvPr>
            <p:cNvSpPr/>
            <p:nvPr/>
          </p:nvSpPr>
          <p:spPr bwMode="white">
            <a:xfrm>
              <a:off x="3201923" y="3750962"/>
              <a:ext cx="207454" cy="1349692"/>
            </a:xfrm>
            <a:custGeom>
              <a:avLst/>
              <a:gdLst>
                <a:gd name="connsiteX0" fmla="*/ 207454 w 207454"/>
                <a:gd name="connsiteY0" fmla="*/ 1349692 h 1349692"/>
                <a:gd name="connsiteX1" fmla="*/ 0 w 207454"/>
                <a:gd name="connsiteY1" fmla="*/ 1349692 h 1349692"/>
                <a:gd name="connsiteX2" fmla="*/ 0 w 207454"/>
                <a:gd name="connsiteY2" fmla="*/ 0 h 1349692"/>
                <a:gd name="connsiteX3" fmla="*/ 207454 w 207454"/>
                <a:gd name="connsiteY3" fmla="*/ 0 h 1349692"/>
                <a:gd name="connsiteX4" fmla="*/ 207454 w 207454"/>
                <a:gd name="connsiteY4" fmla="*/ 1349692 h 1349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454" h="1349692">
                  <a:moveTo>
                    <a:pt x="207454" y="1349692"/>
                  </a:moveTo>
                  <a:lnTo>
                    <a:pt x="0" y="1349692"/>
                  </a:lnTo>
                  <a:lnTo>
                    <a:pt x="0" y="0"/>
                  </a:lnTo>
                  <a:lnTo>
                    <a:pt x="207454" y="0"/>
                  </a:lnTo>
                  <a:lnTo>
                    <a:pt x="207454" y="134969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334BE066-4F3E-D419-DA9F-FAE1F6262506}"/>
                </a:ext>
              </a:extLst>
            </p:cNvPr>
            <p:cNvSpPr/>
            <p:nvPr/>
          </p:nvSpPr>
          <p:spPr bwMode="white">
            <a:xfrm>
              <a:off x="3564826" y="3751152"/>
              <a:ext cx="887634" cy="1370933"/>
            </a:xfrm>
            <a:custGeom>
              <a:avLst/>
              <a:gdLst>
                <a:gd name="connsiteX0" fmla="*/ 887635 w 887634"/>
                <a:gd name="connsiteY0" fmla="*/ 1349502 h 1370933"/>
                <a:gd name="connsiteX1" fmla="*/ 681038 w 887634"/>
                <a:gd name="connsiteY1" fmla="*/ 1349502 h 1370933"/>
                <a:gd name="connsiteX2" fmla="*/ 681038 w 887634"/>
                <a:gd name="connsiteY2" fmla="*/ 1194626 h 1370933"/>
                <a:gd name="connsiteX3" fmla="*/ 677513 w 887634"/>
                <a:gd name="connsiteY3" fmla="*/ 1194626 h 1370933"/>
                <a:gd name="connsiteX4" fmla="*/ 370332 w 887634"/>
                <a:gd name="connsiteY4" fmla="*/ 1370933 h 1370933"/>
                <a:gd name="connsiteX5" fmla="*/ 101060 w 887634"/>
                <a:gd name="connsiteY5" fmla="*/ 1248537 h 1370933"/>
                <a:gd name="connsiteX6" fmla="*/ 0 w 887634"/>
                <a:gd name="connsiteY6" fmla="*/ 915162 h 1370933"/>
                <a:gd name="connsiteX7" fmla="*/ 111728 w 887634"/>
                <a:gd name="connsiteY7" fmla="*/ 552831 h 1370933"/>
                <a:gd name="connsiteX8" fmla="*/ 409575 w 887634"/>
                <a:gd name="connsiteY8" fmla="*/ 416624 h 1370933"/>
                <a:gd name="connsiteX9" fmla="*/ 677513 w 887634"/>
                <a:gd name="connsiteY9" fmla="*/ 564452 h 1370933"/>
                <a:gd name="connsiteX10" fmla="*/ 681038 w 887634"/>
                <a:gd name="connsiteY10" fmla="*/ 564452 h 1370933"/>
                <a:gd name="connsiteX11" fmla="*/ 681038 w 887634"/>
                <a:gd name="connsiteY11" fmla="*/ 0 h 1370933"/>
                <a:gd name="connsiteX12" fmla="*/ 887635 w 887634"/>
                <a:gd name="connsiteY12" fmla="*/ 0 h 1370933"/>
                <a:gd name="connsiteX13" fmla="*/ 887635 w 887634"/>
                <a:gd name="connsiteY13" fmla="*/ 1349693 h 1370933"/>
                <a:gd name="connsiteX14" fmla="*/ 683705 w 887634"/>
                <a:gd name="connsiteY14" fmla="*/ 932879 h 1370933"/>
                <a:gd name="connsiteX15" fmla="*/ 683705 w 887634"/>
                <a:gd name="connsiteY15" fmla="*/ 813530 h 1370933"/>
                <a:gd name="connsiteX16" fmla="*/ 620458 w 887634"/>
                <a:gd name="connsiteY16" fmla="*/ 648843 h 1370933"/>
                <a:gd name="connsiteX17" fmla="*/ 459296 w 887634"/>
                <a:gd name="connsiteY17" fmla="*/ 581216 h 1370933"/>
                <a:gd name="connsiteX18" fmla="*/ 277273 w 887634"/>
                <a:gd name="connsiteY18" fmla="*/ 667607 h 1370933"/>
                <a:gd name="connsiteX19" fmla="*/ 210979 w 887634"/>
                <a:gd name="connsiteY19" fmla="*/ 907066 h 1370933"/>
                <a:gd name="connsiteX20" fmla="*/ 274606 w 887634"/>
                <a:gd name="connsiteY20" fmla="*/ 1126522 h 1370933"/>
                <a:gd name="connsiteX21" fmla="*/ 445960 w 887634"/>
                <a:gd name="connsiteY21" fmla="*/ 1207103 h 1370933"/>
                <a:gd name="connsiteX22" fmla="*/ 617791 w 887634"/>
                <a:gd name="connsiteY22" fmla="*/ 1129189 h 1370933"/>
                <a:gd name="connsiteX23" fmla="*/ 683705 w 887634"/>
                <a:gd name="connsiteY23" fmla="*/ 932879 h 1370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887634" h="1370933">
                  <a:moveTo>
                    <a:pt x="887635" y="1349502"/>
                  </a:moveTo>
                  <a:lnTo>
                    <a:pt x="681038" y="1349502"/>
                  </a:lnTo>
                  <a:lnTo>
                    <a:pt x="681038" y="1194626"/>
                  </a:lnTo>
                  <a:lnTo>
                    <a:pt x="677513" y="1194626"/>
                  </a:lnTo>
                  <a:cubicBezTo>
                    <a:pt x="611029" y="1312164"/>
                    <a:pt x="508635" y="1370933"/>
                    <a:pt x="370332" y="1370933"/>
                  </a:cubicBezTo>
                  <a:cubicBezTo>
                    <a:pt x="258127" y="1370933"/>
                    <a:pt x="168402" y="1330166"/>
                    <a:pt x="101060" y="1248537"/>
                  </a:cubicBezTo>
                  <a:cubicBezTo>
                    <a:pt x="33718" y="1166908"/>
                    <a:pt x="0" y="1055751"/>
                    <a:pt x="0" y="915162"/>
                  </a:cubicBezTo>
                  <a:cubicBezTo>
                    <a:pt x="0" y="764381"/>
                    <a:pt x="37243" y="643604"/>
                    <a:pt x="111728" y="552831"/>
                  </a:cubicBezTo>
                  <a:cubicBezTo>
                    <a:pt x="186214" y="462058"/>
                    <a:pt x="285464" y="416624"/>
                    <a:pt x="409575" y="416624"/>
                  </a:cubicBezTo>
                  <a:cubicBezTo>
                    <a:pt x="533686" y="416624"/>
                    <a:pt x="621792" y="465868"/>
                    <a:pt x="677513" y="564452"/>
                  </a:cubicBezTo>
                  <a:lnTo>
                    <a:pt x="681038" y="564452"/>
                  </a:lnTo>
                  <a:lnTo>
                    <a:pt x="681038" y="0"/>
                  </a:lnTo>
                  <a:lnTo>
                    <a:pt x="887635" y="0"/>
                  </a:lnTo>
                  <a:lnTo>
                    <a:pt x="887635" y="1349693"/>
                  </a:lnTo>
                  <a:close/>
                  <a:moveTo>
                    <a:pt x="683705" y="932879"/>
                  </a:moveTo>
                  <a:lnTo>
                    <a:pt x="683705" y="813530"/>
                  </a:lnTo>
                  <a:cubicBezTo>
                    <a:pt x="683705" y="748855"/>
                    <a:pt x="662654" y="693896"/>
                    <a:pt x="620458" y="648843"/>
                  </a:cubicBezTo>
                  <a:cubicBezTo>
                    <a:pt x="578358" y="603695"/>
                    <a:pt x="524637" y="581216"/>
                    <a:pt x="459296" y="581216"/>
                  </a:cubicBezTo>
                  <a:cubicBezTo>
                    <a:pt x="382143" y="581216"/>
                    <a:pt x="321469" y="609981"/>
                    <a:pt x="277273" y="667607"/>
                  </a:cubicBezTo>
                  <a:cubicBezTo>
                    <a:pt x="233077" y="725138"/>
                    <a:pt x="210979" y="805053"/>
                    <a:pt x="210979" y="907066"/>
                  </a:cubicBezTo>
                  <a:cubicBezTo>
                    <a:pt x="210979" y="999649"/>
                    <a:pt x="232220" y="1072801"/>
                    <a:pt x="274606" y="1126522"/>
                  </a:cubicBezTo>
                  <a:cubicBezTo>
                    <a:pt x="316992" y="1180243"/>
                    <a:pt x="374142" y="1207103"/>
                    <a:pt x="445960" y="1207103"/>
                  </a:cubicBezTo>
                  <a:cubicBezTo>
                    <a:pt x="517779" y="1207103"/>
                    <a:pt x="573881" y="1181100"/>
                    <a:pt x="617791" y="1129189"/>
                  </a:cubicBezTo>
                  <a:cubicBezTo>
                    <a:pt x="661702" y="1077278"/>
                    <a:pt x="683705" y="1011841"/>
                    <a:pt x="683705" y="93287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58132955"/>
      </p:ext>
    </p:extLst>
  </p:cSld>
  <p:clrMapOvr>
    <a:masterClrMapping/>
  </p:clrMapOvr>
  <p:transition>
    <p:fade/>
  </p:transition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DE274DB-3AB3-5BAB-1181-B287493F770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" y="0"/>
            <a:ext cx="12191998" cy="6857999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4200" y="2918223"/>
            <a:ext cx="9144000" cy="615553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lang="en-US" sz="4000" b="0" kern="1200" cap="none" spc="-50" baseline="0" dirty="0">
                <a:ln w="3175">
                  <a:noFill/>
                </a:ln>
                <a:solidFill>
                  <a:srgbClr val="D4EC8E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4200" y="396240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0FD32619-3819-428A-8565-629596C9141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2AE4DBD7-A9D6-4E7F-F553-94785A9A476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7042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4354512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4385852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1" userDrawn="1">
          <p15:clr>
            <a:srgbClr val="5ACBF0"/>
          </p15:clr>
        </p15:guide>
        <p15:guide id="31" pos="5808" userDrawn="1">
          <p15:clr>
            <a:srgbClr val="5ACBF0"/>
          </p15:clr>
        </p15:guide>
      </p15:sldGuideLst>
    </p:ext>
  </p:extLst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18223"/>
            <a:ext cx="9144000" cy="615553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2" name="MS logo white - EMF" descr="Microsoft logo white text version">
            <a:extLst>
              <a:ext uri="{FF2B5EF4-FFF2-40B4-BE49-F238E27FC236}">
                <a16:creationId xmlns:a16="http://schemas.microsoft.com/office/drawing/2014/main" id="{F26C050F-2771-75D0-94C4-C47AB8CA79B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2724CD48-125C-4966-FCCF-636D32275A3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4977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18223"/>
            <a:ext cx="5688011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62400"/>
            <a:ext cx="568801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13" name="MS logo white - EMF" descr="Microsoft logo white text version">
            <a:extLst>
              <a:ext uri="{FF2B5EF4-FFF2-40B4-BE49-F238E27FC236}">
                <a16:creationId xmlns:a16="http://schemas.microsoft.com/office/drawing/2014/main" id="{D9DE1339-6DEB-4603-570D-DA7B060BB79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865688" y="508000"/>
            <a:ext cx="1366245" cy="292608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51593CBF-0B29-242E-AE04-D6E54E1B9C0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533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4" orient="horz" pos="2160">
          <p15:clr>
            <a:srgbClr val="FBAE40"/>
          </p15:clr>
        </p15:guide>
        <p15:guide id="5" pos="6648">
          <p15:clr>
            <a:srgbClr val="5ACBF0"/>
          </p15:clr>
        </p15:guide>
      </p15:sldGuideLst>
    </p:ext>
  </p:extLst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6510337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865688" y="1485900"/>
            <a:ext cx="6510338" cy="437515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8980112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</p15:sldGuideLst>
    </p:ext>
  </p:extLst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6510338" cy="55399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865688" y="1485900"/>
            <a:ext cx="6510338" cy="1612749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5286860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1272">
          <p15:clr>
            <a:srgbClr val="5ACBF0"/>
          </p15:clr>
        </p15:guide>
      </p15:sldGuideLst>
    </p:ext>
  </p:extLst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81F7F-57F0-4A66-A464-0CE6BC7CD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1764423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1">
          <p15:clr>
            <a:srgbClr val="5ACBF0"/>
          </p15:clr>
        </p15:guide>
        <p15:guide id="31" pos="4310">
          <p15:clr>
            <a:srgbClr val="5ACBF0"/>
          </p15:clr>
        </p15:guide>
        <p15:guide id="32" pos="4494">
          <p15:clr>
            <a:srgbClr val="5ACBF0"/>
          </p15:clr>
        </p15:guide>
        <p15:guide id="33" pos="5808">
          <p15:clr>
            <a:srgbClr val="5ACBF0"/>
          </p15:clr>
        </p15:guide>
        <p15:guide id="34" pos="5998">
          <p15:clr>
            <a:srgbClr val="5ACBF0"/>
          </p15:clr>
        </p15:guide>
        <p15:guide id="35" pos="3653">
          <p15:clr>
            <a:srgbClr val="A4A3A4"/>
          </p15:clr>
        </p15:guide>
        <p15:guide id="36" pos="5151">
          <p15:clr>
            <a:srgbClr val="A4A3A4"/>
          </p15:clr>
        </p15:guide>
        <p15:guide id="37" pos="6648">
          <p15:clr>
            <a:srgbClr val="A4A3A4"/>
          </p15:clr>
        </p15:guide>
      </p15:sldGuideLst>
    </p:ext>
  </p:extLst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2875002"/>
            <a:ext cx="4354511" cy="1107996"/>
          </a:xfrm>
        </p:spPr>
        <p:txBody>
          <a:bodyPr wrap="square" anchor="ctr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656343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2" orient="horz" pos="2160">
          <p15:clr>
            <a:srgbClr val="5ACBF0"/>
          </p15:clr>
        </p15:guide>
        <p15:guide id="33" pos="5808">
          <p15:clr>
            <a:srgbClr val="5ACBF0"/>
          </p15:clr>
        </p15:guide>
      </p15:sldGuideLst>
    </p:ext>
  </p:extLst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2C3A46E-5C3D-D9AE-A668-4F27AB7493A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05635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4354512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7061200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1">
          <p15:clr>
            <a:srgbClr val="5ACBF0"/>
          </p15:clr>
        </p15:guide>
        <p15:guide id="31" pos="5808">
          <p15:clr>
            <a:srgbClr val="5ACBF0"/>
          </p15:clr>
        </p15:guide>
      </p15:sldGuideLst>
    </p:ext>
  </p:extLst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 with P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81F7F-57F0-4A66-A464-0CE6BC7CD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96FBB41-CEF4-76F8-FC18-4372167E4573}"/>
              </a:ext>
            </a:extLst>
          </p:cNvPr>
          <p:cNvSpPr/>
          <p:nvPr userDrawn="1"/>
        </p:nvSpPr>
        <p:spPr bwMode="ltGray">
          <a:xfrm>
            <a:off x="0" y="0"/>
            <a:ext cx="4067175" cy="6858000"/>
          </a:xfrm>
          <a:prstGeom prst="rect">
            <a:avLst/>
          </a:prstGeom>
          <a:pattFill prst="solidDmnd">
            <a:fgClr>
              <a:srgbClr val="434343"/>
            </a:fgClr>
            <a:bgClr>
              <a:srgbClr val="2E2E2E"/>
            </a:bgClr>
          </a:patt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cs typeface="Segoe UI" pitchFamily="34" charset="0"/>
            </a:endParaRPr>
          </a:p>
        </p:txBody>
      </p:sp>
      <p:sp>
        <p:nvSpPr>
          <p:cNvPr id="4" name="Graphic 8" descr="Speaker">
            <a:extLst>
              <a:ext uri="{FF2B5EF4-FFF2-40B4-BE49-F238E27FC236}">
                <a16:creationId xmlns:a16="http://schemas.microsoft.com/office/drawing/2014/main" id="{271F40BE-648C-DD67-1C40-FB8268239B53}"/>
              </a:ext>
            </a:extLst>
          </p:cNvPr>
          <p:cNvSpPr/>
          <p:nvPr userDrawn="1"/>
        </p:nvSpPr>
        <p:spPr>
          <a:xfrm>
            <a:off x="319984" y="531005"/>
            <a:ext cx="3427206" cy="6326995"/>
          </a:xfrm>
          <a:custGeom>
            <a:avLst/>
            <a:gdLst>
              <a:gd name="connsiteX0" fmla="*/ 1197016 w 3427206"/>
              <a:gd name="connsiteY0" fmla="*/ 6326995 h 6326995"/>
              <a:gd name="connsiteX1" fmla="*/ 1170101 w 3427206"/>
              <a:gd name="connsiteY1" fmla="*/ 5745626 h 6326995"/>
              <a:gd name="connsiteX2" fmla="*/ 1180867 w 3427206"/>
              <a:gd name="connsiteY2" fmla="*/ 5336515 h 6326995"/>
              <a:gd name="connsiteX3" fmla="*/ 1116270 w 3427206"/>
              <a:gd name="connsiteY3" fmla="*/ 4706698 h 6326995"/>
              <a:gd name="connsiteX4" fmla="*/ 1062440 w 3427206"/>
              <a:gd name="connsiteY4" fmla="*/ 4335268 h 6326995"/>
              <a:gd name="connsiteX5" fmla="*/ 911714 w 3427206"/>
              <a:gd name="connsiteY5" fmla="*/ 4319119 h 6326995"/>
              <a:gd name="connsiteX6" fmla="*/ 954779 w 3427206"/>
              <a:gd name="connsiteY6" fmla="*/ 3926156 h 6326995"/>
              <a:gd name="connsiteX7" fmla="*/ 1057057 w 3427206"/>
              <a:gd name="connsiteY7" fmla="*/ 3307106 h 6326995"/>
              <a:gd name="connsiteX8" fmla="*/ 1094738 w 3427206"/>
              <a:gd name="connsiteY8" fmla="*/ 3204828 h 6326995"/>
              <a:gd name="connsiteX9" fmla="*/ 1132419 w 3427206"/>
              <a:gd name="connsiteY9" fmla="*/ 3134849 h 6326995"/>
              <a:gd name="connsiteX10" fmla="*/ 1073206 w 3427206"/>
              <a:gd name="connsiteY10" fmla="*/ 3043337 h 6326995"/>
              <a:gd name="connsiteX11" fmla="*/ 933247 w 3427206"/>
              <a:gd name="connsiteY11" fmla="*/ 3043337 h 6326995"/>
              <a:gd name="connsiteX12" fmla="*/ 556433 w 3427206"/>
              <a:gd name="connsiteY12" fmla="*/ 2854930 h 6326995"/>
              <a:gd name="connsiteX13" fmla="*/ 540284 w 3427206"/>
              <a:gd name="connsiteY13" fmla="*/ 2768801 h 6326995"/>
              <a:gd name="connsiteX14" fmla="*/ 588732 w 3427206"/>
              <a:gd name="connsiteY14" fmla="*/ 2709588 h 6326995"/>
              <a:gd name="connsiteX15" fmla="*/ 545667 w 3427206"/>
              <a:gd name="connsiteY15" fmla="*/ 2661140 h 6326995"/>
              <a:gd name="connsiteX16" fmla="*/ 491837 w 3427206"/>
              <a:gd name="connsiteY16" fmla="*/ 2623459 h 6326995"/>
              <a:gd name="connsiteX17" fmla="*/ 438006 w 3427206"/>
              <a:gd name="connsiteY17" fmla="*/ 2526564 h 6326995"/>
              <a:gd name="connsiteX18" fmla="*/ 389559 w 3427206"/>
              <a:gd name="connsiteY18" fmla="*/ 2494266 h 6326995"/>
              <a:gd name="connsiteX19" fmla="*/ 217302 w 3427206"/>
              <a:gd name="connsiteY19" fmla="*/ 2402754 h 6326995"/>
              <a:gd name="connsiteX20" fmla="*/ 158088 w 3427206"/>
              <a:gd name="connsiteY20" fmla="*/ 2332774 h 6326995"/>
              <a:gd name="connsiteX21" fmla="*/ 104258 w 3427206"/>
              <a:gd name="connsiteY21" fmla="*/ 2295093 h 6326995"/>
              <a:gd name="connsiteX22" fmla="*/ 77342 w 3427206"/>
              <a:gd name="connsiteY22" fmla="*/ 2262795 h 6326995"/>
              <a:gd name="connsiteX23" fmla="*/ 12746 w 3427206"/>
              <a:gd name="connsiteY23" fmla="*/ 2235880 h 6326995"/>
              <a:gd name="connsiteX24" fmla="*/ 1980 w 3427206"/>
              <a:gd name="connsiteY24" fmla="*/ 2165900 h 6326995"/>
              <a:gd name="connsiteX25" fmla="*/ 12746 w 3427206"/>
              <a:gd name="connsiteY25" fmla="*/ 2122836 h 6326995"/>
              <a:gd name="connsiteX26" fmla="*/ 109641 w 3427206"/>
              <a:gd name="connsiteY26" fmla="*/ 2101303 h 6326995"/>
              <a:gd name="connsiteX27" fmla="*/ 222685 w 3427206"/>
              <a:gd name="connsiteY27" fmla="*/ 2095920 h 6326995"/>
              <a:gd name="connsiteX28" fmla="*/ 357261 w 3427206"/>
              <a:gd name="connsiteY28" fmla="*/ 2095920 h 6326995"/>
              <a:gd name="connsiteX29" fmla="*/ 260366 w 3427206"/>
              <a:gd name="connsiteY29" fmla="*/ 1977493 h 6326995"/>
              <a:gd name="connsiteX30" fmla="*/ 281898 w 3427206"/>
              <a:gd name="connsiteY30" fmla="*/ 1869832 h 6326995"/>
              <a:gd name="connsiteX31" fmla="*/ 341112 w 3427206"/>
              <a:gd name="connsiteY31" fmla="*/ 1902131 h 6326995"/>
              <a:gd name="connsiteX32" fmla="*/ 427240 w 3427206"/>
              <a:gd name="connsiteY32" fmla="*/ 2015175 h 6326995"/>
              <a:gd name="connsiteX33" fmla="*/ 534901 w 3427206"/>
              <a:gd name="connsiteY33" fmla="*/ 2085154 h 6326995"/>
              <a:gd name="connsiteX34" fmla="*/ 615647 w 3427206"/>
              <a:gd name="connsiteY34" fmla="*/ 2225114 h 6326995"/>
              <a:gd name="connsiteX35" fmla="*/ 626413 w 3427206"/>
              <a:gd name="connsiteY35" fmla="*/ 2295093 h 6326995"/>
              <a:gd name="connsiteX36" fmla="*/ 658711 w 3427206"/>
              <a:gd name="connsiteY36" fmla="*/ 2322008 h 6326995"/>
              <a:gd name="connsiteX37" fmla="*/ 728691 w 3427206"/>
              <a:gd name="connsiteY37" fmla="*/ 2370456 h 6326995"/>
              <a:gd name="connsiteX38" fmla="*/ 933247 w 3427206"/>
              <a:gd name="connsiteY38" fmla="*/ 1681426 h 6326995"/>
              <a:gd name="connsiteX39" fmla="*/ 1046291 w 3427206"/>
              <a:gd name="connsiteY39" fmla="*/ 1460721 h 6326995"/>
              <a:gd name="connsiteX40" fmla="*/ 1288528 w 3427206"/>
              <a:gd name="connsiteY40" fmla="*/ 1363826 h 6326995"/>
              <a:gd name="connsiteX41" fmla="*/ 1579212 w 3427206"/>
              <a:gd name="connsiteY41" fmla="*/ 1245399 h 6326995"/>
              <a:gd name="connsiteX42" fmla="*/ 1713788 w 3427206"/>
              <a:gd name="connsiteY42" fmla="*/ 1121589 h 6326995"/>
              <a:gd name="connsiteX43" fmla="*/ 1719171 w 3427206"/>
              <a:gd name="connsiteY43" fmla="*/ 981630 h 6326995"/>
              <a:gd name="connsiteX44" fmla="*/ 1638426 w 3427206"/>
              <a:gd name="connsiteY44" fmla="*/ 836287 h 6326995"/>
              <a:gd name="connsiteX45" fmla="*/ 1638426 w 3427206"/>
              <a:gd name="connsiteY45" fmla="*/ 556369 h 6326995"/>
              <a:gd name="connsiteX46" fmla="*/ 1606127 w 3427206"/>
              <a:gd name="connsiteY46" fmla="*/ 421793 h 6326995"/>
              <a:gd name="connsiteX47" fmla="*/ 1686873 w 3427206"/>
              <a:gd name="connsiteY47" fmla="*/ 238769 h 6326995"/>
              <a:gd name="connsiteX48" fmla="*/ 1729937 w 3427206"/>
              <a:gd name="connsiteY48" fmla="*/ 141874 h 6326995"/>
              <a:gd name="connsiteX49" fmla="*/ 1848364 w 3427206"/>
              <a:gd name="connsiteY49" fmla="*/ 18064 h 6326995"/>
              <a:gd name="connsiteX50" fmla="*/ 2069069 w 3427206"/>
              <a:gd name="connsiteY50" fmla="*/ 28830 h 6326995"/>
              <a:gd name="connsiteX51" fmla="*/ 2246710 w 3427206"/>
              <a:gd name="connsiteY51" fmla="*/ 163407 h 6326995"/>
              <a:gd name="connsiteX52" fmla="*/ 2440499 w 3427206"/>
              <a:gd name="connsiteY52" fmla="*/ 319515 h 6326995"/>
              <a:gd name="connsiteX53" fmla="*/ 2462032 w 3427206"/>
              <a:gd name="connsiteY53" fmla="*/ 561752 h 6326995"/>
              <a:gd name="connsiteX54" fmla="*/ 2370520 w 3427206"/>
              <a:gd name="connsiteY54" fmla="*/ 782457 h 6326995"/>
              <a:gd name="connsiteX55" fmla="*/ 2332839 w 3427206"/>
              <a:gd name="connsiteY55" fmla="*/ 895501 h 6326995"/>
              <a:gd name="connsiteX56" fmla="*/ 2289774 w 3427206"/>
              <a:gd name="connsiteY56" fmla="*/ 911650 h 6326995"/>
              <a:gd name="connsiteX57" fmla="*/ 2300540 w 3427206"/>
              <a:gd name="connsiteY57" fmla="*/ 960097 h 6326995"/>
              <a:gd name="connsiteX58" fmla="*/ 2279008 w 3427206"/>
              <a:gd name="connsiteY58" fmla="*/ 1040843 h 6326995"/>
              <a:gd name="connsiteX59" fmla="*/ 2322072 w 3427206"/>
              <a:gd name="connsiteY59" fmla="*/ 1137738 h 6326995"/>
              <a:gd name="connsiteX60" fmla="*/ 2392052 w 3427206"/>
              <a:gd name="connsiteY60" fmla="*/ 1137738 h 6326995"/>
              <a:gd name="connsiteX61" fmla="*/ 2488947 w 3427206"/>
              <a:gd name="connsiteY61" fmla="*/ 1229250 h 6326995"/>
              <a:gd name="connsiteX62" fmla="*/ 2774248 w 3427206"/>
              <a:gd name="connsiteY62" fmla="*/ 1374592 h 6326995"/>
              <a:gd name="connsiteX63" fmla="*/ 3021869 w 3427206"/>
              <a:gd name="connsiteY63" fmla="*/ 1498402 h 6326995"/>
              <a:gd name="connsiteX64" fmla="*/ 3091848 w 3427206"/>
              <a:gd name="connsiteY64" fmla="*/ 1643744 h 6326995"/>
              <a:gd name="connsiteX65" fmla="*/ 3145679 w 3427206"/>
              <a:gd name="connsiteY65" fmla="*/ 1891365 h 6326995"/>
              <a:gd name="connsiteX66" fmla="*/ 3237190 w 3427206"/>
              <a:gd name="connsiteY66" fmla="*/ 1907514 h 6326995"/>
              <a:gd name="connsiteX67" fmla="*/ 3355617 w 3427206"/>
              <a:gd name="connsiteY67" fmla="*/ 1939812 h 6326995"/>
              <a:gd name="connsiteX68" fmla="*/ 3382533 w 3427206"/>
              <a:gd name="connsiteY68" fmla="*/ 1999025 h 6326995"/>
              <a:gd name="connsiteX69" fmla="*/ 3377150 w 3427206"/>
              <a:gd name="connsiteY69" fmla="*/ 2031324 h 6326995"/>
              <a:gd name="connsiteX70" fmla="*/ 3398682 w 3427206"/>
              <a:gd name="connsiteY70" fmla="*/ 2063622 h 6326995"/>
              <a:gd name="connsiteX71" fmla="*/ 3409448 w 3427206"/>
              <a:gd name="connsiteY71" fmla="*/ 2192815 h 6326995"/>
              <a:gd name="connsiteX72" fmla="*/ 3425597 w 3427206"/>
              <a:gd name="connsiteY72" fmla="*/ 2241263 h 6326995"/>
              <a:gd name="connsiteX73" fmla="*/ 3398682 w 3427206"/>
              <a:gd name="connsiteY73" fmla="*/ 2295093 h 6326995"/>
              <a:gd name="connsiteX74" fmla="*/ 3398682 w 3427206"/>
              <a:gd name="connsiteY74" fmla="*/ 2338157 h 6326995"/>
              <a:gd name="connsiteX75" fmla="*/ 3361000 w 3427206"/>
              <a:gd name="connsiteY75" fmla="*/ 2381222 h 6326995"/>
              <a:gd name="connsiteX76" fmla="*/ 3339468 w 3427206"/>
              <a:gd name="connsiteY76" fmla="*/ 2418903 h 6326995"/>
              <a:gd name="connsiteX77" fmla="*/ 3371767 w 3427206"/>
              <a:gd name="connsiteY77" fmla="*/ 2564245 h 6326995"/>
              <a:gd name="connsiteX78" fmla="*/ 3317936 w 3427206"/>
              <a:gd name="connsiteY78" fmla="*/ 2849547 h 6326995"/>
              <a:gd name="connsiteX79" fmla="*/ 3183360 w 3427206"/>
              <a:gd name="connsiteY79" fmla="*/ 2994889 h 6326995"/>
              <a:gd name="connsiteX80" fmla="*/ 3038018 w 3427206"/>
              <a:gd name="connsiteY80" fmla="*/ 3016422 h 6326995"/>
              <a:gd name="connsiteX81" fmla="*/ 2973421 w 3427206"/>
              <a:gd name="connsiteY81" fmla="*/ 3064869 h 6326995"/>
              <a:gd name="connsiteX82" fmla="*/ 2817313 w 3427206"/>
              <a:gd name="connsiteY82" fmla="*/ 3070252 h 6326995"/>
              <a:gd name="connsiteX83" fmla="*/ 2801164 w 3427206"/>
              <a:gd name="connsiteY83" fmla="*/ 3091784 h 6326995"/>
              <a:gd name="connsiteX84" fmla="*/ 2849611 w 3427206"/>
              <a:gd name="connsiteY84" fmla="*/ 3608557 h 6326995"/>
              <a:gd name="connsiteX85" fmla="*/ 2887292 w 3427206"/>
              <a:gd name="connsiteY85" fmla="*/ 4378333 h 6326995"/>
              <a:gd name="connsiteX86" fmla="*/ 2817313 w 3427206"/>
              <a:gd name="connsiteY86" fmla="*/ 4405248 h 6326995"/>
              <a:gd name="connsiteX87" fmla="*/ 2838845 w 3427206"/>
              <a:gd name="connsiteY87" fmla="*/ 4625953 h 6326995"/>
              <a:gd name="connsiteX88" fmla="*/ 2811930 w 3427206"/>
              <a:gd name="connsiteY88" fmla="*/ 4997383 h 6326995"/>
              <a:gd name="connsiteX89" fmla="*/ 2822696 w 3427206"/>
              <a:gd name="connsiteY89" fmla="*/ 5088895 h 6326995"/>
              <a:gd name="connsiteX90" fmla="*/ 2817313 w 3427206"/>
              <a:gd name="connsiteY90" fmla="*/ 5336515 h 6326995"/>
              <a:gd name="connsiteX91" fmla="*/ 2817313 w 3427206"/>
              <a:gd name="connsiteY91" fmla="*/ 5433410 h 6326995"/>
              <a:gd name="connsiteX92" fmla="*/ 2871143 w 3427206"/>
              <a:gd name="connsiteY92" fmla="*/ 5616433 h 6326995"/>
              <a:gd name="connsiteX93" fmla="*/ 2854994 w 3427206"/>
              <a:gd name="connsiteY93" fmla="*/ 5691796 h 6326995"/>
              <a:gd name="connsiteX94" fmla="*/ 2930357 w 3427206"/>
              <a:gd name="connsiteY94" fmla="*/ 5998630 h 6326995"/>
              <a:gd name="connsiteX95" fmla="*/ 2941123 w 3427206"/>
              <a:gd name="connsiteY95" fmla="*/ 6203185 h 6326995"/>
              <a:gd name="connsiteX96" fmla="*/ 2957272 w 3427206"/>
              <a:gd name="connsiteY96" fmla="*/ 6321612 h 6326995"/>
              <a:gd name="connsiteX97" fmla="*/ 2327456 w 3427206"/>
              <a:gd name="connsiteY97" fmla="*/ 6321612 h 6326995"/>
              <a:gd name="connsiteX98" fmla="*/ 2268242 w 3427206"/>
              <a:gd name="connsiteY98" fmla="*/ 6079375 h 6326995"/>
              <a:gd name="connsiteX99" fmla="*/ 2241327 w 3427206"/>
              <a:gd name="connsiteY99" fmla="*/ 5901735 h 6326995"/>
              <a:gd name="connsiteX100" fmla="*/ 2192879 w 3427206"/>
              <a:gd name="connsiteY100" fmla="*/ 5444176 h 6326995"/>
              <a:gd name="connsiteX101" fmla="*/ 2079835 w 3427206"/>
              <a:gd name="connsiteY101" fmla="*/ 5061979 h 6326995"/>
              <a:gd name="connsiteX102" fmla="*/ 2030850 w 3427206"/>
              <a:gd name="connsiteY102" fmla="*/ 4846658 h 6326995"/>
              <a:gd name="connsiteX103" fmla="*/ 1951181 w 3427206"/>
              <a:gd name="connsiteY103" fmla="*/ 4634027 h 6326995"/>
              <a:gd name="connsiteX104" fmla="*/ 1901118 w 3427206"/>
              <a:gd name="connsiteY104" fmla="*/ 4841813 h 6326995"/>
              <a:gd name="connsiteX105" fmla="*/ 1859131 w 3427206"/>
              <a:gd name="connsiteY105" fmla="*/ 4975851 h 6326995"/>
              <a:gd name="connsiteX106" fmla="*/ 1799917 w 3427206"/>
              <a:gd name="connsiteY106" fmla="*/ 5557220 h 6326995"/>
              <a:gd name="connsiteX107" fmla="*/ 1783768 w 3427206"/>
              <a:gd name="connsiteY107" fmla="*/ 5950182 h 6326995"/>
              <a:gd name="connsiteX108" fmla="*/ 1773002 w 3427206"/>
              <a:gd name="connsiteY108" fmla="*/ 6321612 h 6326995"/>
              <a:gd name="connsiteX109" fmla="*/ 1197016 w 3427206"/>
              <a:gd name="connsiteY109" fmla="*/ 6326995 h 6326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</a:cxnLst>
            <a:rect l="l" t="t" r="r" b="b"/>
            <a:pathLst>
              <a:path w="3427206" h="6326995">
                <a:moveTo>
                  <a:pt x="1197016" y="6326995"/>
                </a:moveTo>
                <a:lnTo>
                  <a:pt x="1170101" y="5745626"/>
                </a:lnTo>
                <a:cubicBezTo>
                  <a:pt x="1170101" y="5745626"/>
                  <a:pt x="1204552" y="5446867"/>
                  <a:pt x="1180867" y="5336515"/>
                </a:cubicBezTo>
                <a:cubicBezTo>
                  <a:pt x="1157181" y="5226162"/>
                  <a:pt x="1134034" y="4829432"/>
                  <a:pt x="1116270" y="4706698"/>
                </a:cubicBezTo>
                <a:cubicBezTo>
                  <a:pt x="1098506" y="4583965"/>
                  <a:pt x="1062440" y="4335268"/>
                  <a:pt x="1062440" y="4335268"/>
                </a:cubicBezTo>
                <a:lnTo>
                  <a:pt x="911714" y="4319119"/>
                </a:lnTo>
                <a:cubicBezTo>
                  <a:pt x="911714" y="4319119"/>
                  <a:pt x="909023" y="4192617"/>
                  <a:pt x="954779" y="3926156"/>
                </a:cubicBezTo>
                <a:cubicBezTo>
                  <a:pt x="1000535" y="3659696"/>
                  <a:pt x="1057057" y="3307106"/>
                  <a:pt x="1057057" y="3307106"/>
                </a:cubicBezTo>
                <a:lnTo>
                  <a:pt x="1094738" y="3204828"/>
                </a:lnTo>
                <a:lnTo>
                  <a:pt x="1132419" y="3134849"/>
                </a:lnTo>
                <a:lnTo>
                  <a:pt x="1073206" y="3043337"/>
                </a:lnTo>
                <a:cubicBezTo>
                  <a:pt x="1073206" y="3043337"/>
                  <a:pt x="1079666" y="3053026"/>
                  <a:pt x="933247" y="3043337"/>
                </a:cubicBezTo>
                <a:cubicBezTo>
                  <a:pt x="786828" y="3033647"/>
                  <a:pt x="570968" y="2886690"/>
                  <a:pt x="556433" y="2854930"/>
                </a:cubicBezTo>
                <a:cubicBezTo>
                  <a:pt x="541899" y="2823170"/>
                  <a:pt x="540284" y="2768801"/>
                  <a:pt x="540284" y="2768801"/>
                </a:cubicBezTo>
                <a:lnTo>
                  <a:pt x="588732" y="2709588"/>
                </a:lnTo>
                <a:cubicBezTo>
                  <a:pt x="588732" y="2709588"/>
                  <a:pt x="575812" y="2683211"/>
                  <a:pt x="545667" y="2661140"/>
                </a:cubicBezTo>
                <a:cubicBezTo>
                  <a:pt x="515522" y="2639070"/>
                  <a:pt x="497220" y="2635302"/>
                  <a:pt x="491837" y="2623459"/>
                </a:cubicBezTo>
                <a:cubicBezTo>
                  <a:pt x="486454" y="2611616"/>
                  <a:pt x="438006" y="2526564"/>
                  <a:pt x="438006" y="2526564"/>
                </a:cubicBezTo>
                <a:cubicBezTo>
                  <a:pt x="438006" y="2526564"/>
                  <a:pt x="429394" y="2505570"/>
                  <a:pt x="389559" y="2494266"/>
                </a:cubicBezTo>
                <a:cubicBezTo>
                  <a:pt x="349725" y="2482961"/>
                  <a:pt x="267902" y="2443665"/>
                  <a:pt x="217302" y="2402754"/>
                </a:cubicBezTo>
                <a:cubicBezTo>
                  <a:pt x="166701" y="2361843"/>
                  <a:pt x="158088" y="2332774"/>
                  <a:pt x="158088" y="2332774"/>
                </a:cubicBezTo>
                <a:cubicBezTo>
                  <a:pt x="158088" y="2332774"/>
                  <a:pt x="124713" y="2304783"/>
                  <a:pt x="104258" y="2295093"/>
                </a:cubicBezTo>
                <a:cubicBezTo>
                  <a:pt x="83802" y="2285404"/>
                  <a:pt x="77881" y="2277329"/>
                  <a:pt x="77342" y="2262795"/>
                </a:cubicBezTo>
                <a:cubicBezTo>
                  <a:pt x="76804" y="2248261"/>
                  <a:pt x="22435" y="2254720"/>
                  <a:pt x="12746" y="2235880"/>
                </a:cubicBezTo>
                <a:cubicBezTo>
                  <a:pt x="3056" y="2217039"/>
                  <a:pt x="3056" y="2171821"/>
                  <a:pt x="1980" y="2165900"/>
                </a:cubicBezTo>
                <a:cubicBezTo>
                  <a:pt x="903" y="2159979"/>
                  <a:pt x="-5556" y="2131987"/>
                  <a:pt x="12746" y="2122836"/>
                </a:cubicBezTo>
                <a:cubicBezTo>
                  <a:pt x="31048" y="2113685"/>
                  <a:pt x="75189" y="2105610"/>
                  <a:pt x="109641" y="2101303"/>
                </a:cubicBezTo>
                <a:cubicBezTo>
                  <a:pt x="144092" y="2096997"/>
                  <a:pt x="181235" y="2093767"/>
                  <a:pt x="222685" y="2095920"/>
                </a:cubicBezTo>
                <a:cubicBezTo>
                  <a:pt x="264134" y="2098074"/>
                  <a:pt x="357261" y="2095920"/>
                  <a:pt x="357261" y="2095920"/>
                </a:cubicBezTo>
                <a:cubicBezTo>
                  <a:pt x="357261" y="2095920"/>
                  <a:pt x="272209" y="2014636"/>
                  <a:pt x="260366" y="1977493"/>
                </a:cubicBezTo>
                <a:cubicBezTo>
                  <a:pt x="248523" y="1940350"/>
                  <a:pt x="259289" y="1881137"/>
                  <a:pt x="281898" y="1869832"/>
                </a:cubicBezTo>
                <a:cubicBezTo>
                  <a:pt x="304507" y="1858528"/>
                  <a:pt x="327116" y="1875754"/>
                  <a:pt x="341112" y="1902131"/>
                </a:cubicBezTo>
                <a:cubicBezTo>
                  <a:pt x="355108" y="1928508"/>
                  <a:pt x="403555" y="2006024"/>
                  <a:pt x="427240" y="2015175"/>
                </a:cubicBezTo>
                <a:cubicBezTo>
                  <a:pt x="450926" y="2024326"/>
                  <a:pt x="505295" y="2057701"/>
                  <a:pt x="534901" y="2085154"/>
                </a:cubicBezTo>
                <a:cubicBezTo>
                  <a:pt x="564508" y="2112608"/>
                  <a:pt x="619415" y="2203043"/>
                  <a:pt x="615647" y="2225114"/>
                </a:cubicBezTo>
                <a:cubicBezTo>
                  <a:pt x="611879" y="2247184"/>
                  <a:pt x="626413" y="2295093"/>
                  <a:pt x="626413" y="2295093"/>
                </a:cubicBezTo>
                <a:cubicBezTo>
                  <a:pt x="626413" y="2295093"/>
                  <a:pt x="635026" y="2288095"/>
                  <a:pt x="658711" y="2322008"/>
                </a:cubicBezTo>
                <a:cubicBezTo>
                  <a:pt x="682397" y="2355922"/>
                  <a:pt x="712542" y="2379607"/>
                  <a:pt x="728691" y="2370456"/>
                </a:cubicBezTo>
                <a:cubicBezTo>
                  <a:pt x="744840" y="2361305"/>
                  <a:pt x="884799" y="1791240"/>
                  <a:pt x="933247" y="1681426"/>
                </a:cubicBezTo>
                <a:cubicBezTo>
                  <a:pt x="981694" y="1571612"/>
                  <a:pt x="996228" y="1489789"/>
                  <a:pt x="1046291" y="1460721"/>
                </a:cubicBezTo>
                <a:cubicBezTo>
                  <a:pt x="1096353" y="1431652"/>
                  <a:pt x="1139956" y="1418195"/>
                  <a:pt x="1288528" y="1363826"/>
                </a:cubicBezTo>
                <a:cubicBezTo>
                  <a:pt x="1437100" y="1309457"/>
                  <a:pt x="1519999" y="1290617"/>
                  <a:pt x="1579212" y="1245399"/>
                </a:cubicBezTo>
                <a:cubicBezTo>
                  <a:pt x="1638426" y="1200181"/>
                  <a:pt x="1713788" y="1121589"/>
                  <a:pt x="1713788" y="1121589"/>
                </a:cubicBezTo>
                <a:lnTo>
                  <a:pt x="1719171" y="981630"/>
                </a:lnTo>
                <a:cubicBezTo>
                  <a:pt x="1719171" y="981630"/>
                  <a:pt x="1647577" y="884197"/>
                  <a:pt x="1638426" y="836287"/>
                </a:cubicBezTo>
                <a:cubicBezTo>
                  <a:pt x="1629275" y="788378"/>
                  <a:pt x="1645962" y="566597"/>
                  <a:pt x="1638426" y="556369"/>
                </a:cubicBezTo>
                <a:cubicBezTo>
                  <a:pt x="1630889" y="546141"/>
                  <a:pt x="1599668" y="486928"/>
                  <a:pt x="1606127" y="421793"/>
                </a:cubicBezTo>
                <a:cubicBezTo>
                  <a:pt x="1612587" y="356658"/>
                  <a:pt x="1680952" y="258148"/>
                  <a:pt x="1686873" y="238769"/>
                </a:cubicBezTo>
                <a:cubicBezTo>
                  <a:pt x="1692794" y="219390"/>
                  <a:pt x="1723478" y="161792"/>
                  <a:pt x="1729937" y="141874"/>
                </a:cubicBezTo>
                <a:cubicBezTo>
                  <a:pt x="1736397" y="121957"/>
                  <a:pt x="1775155" y="44441"/>
                  <a:pt x="1848364" y="18064"/>
                </a:cubicBezTo>
                <a:cubicBezTo>
                  <a:pt x="1921574" y="-8313"/>
                  <a:pt x="2031926" y="-6698"/>
                  <a:pt x="2069069" y="28830"/>
                </a:cubicBezTo>
                <a:cubicBezTo>
                  <a:pt x="2106212" y="64358"/>
                  <a:pt x="2226793" y="152102"/>
                  <a:pt x="2246710" y="163407"/>
                </a:cubicBezTo>
                <a:cubicBezTo>
                  <a:pt x="2266627" y="174711"/>
                  <a:pt x="2421120" y="273221"/>
                  <a:pt x="2440499" y="319515"/>
                </a:cubicBezTo>
                <a:cubicBezTo>
                  <a:pt x="2459878" y="365809"/>
                  <a:pt x="2470645" y="521917"/>
                  <a:pt x="2462032" y="561752"/>
                </a:cubicBezTo>
                <a:cubicBezTo>
                  <a:pt x="2453419" y="601587"/>
                  <a:pt x="2388822" y="744776"/>
                  <a:pt x="2370520" y="782457"/>
                </a:cubicBezTo>
                <a:cubicBezTo>
                  <a:pt x="2352218" y="820138"/>
                  <a:pt x="2332839" y="895501"/>
                  <a:pt x="2332839" y="895501"/>
                </a:cubicBezTo>
                <a:cubicBezTo>
                  <a:pt x="2332839" y="895501"/>
                  <a:pt x="2285468" y="899269"/>
                  <a:pt x="2289774" y="911650"/>
                </a:cubicBezTo>
                <a:cubicBezTo>
                  <a:pt x="2294081" y="924031"/>
                  <a:pt x="2311845" y="936950"/>
                  <a:pt x="2300540" y="960097"/>
                </a:cubicBezTo>
                <a:cubicBezTo>
                  <a:pt x="2289236" y="983245"/>
                  <a:pt x="2283315" y="1019311"/>
                  <a:pt x="2279008" y="1040843"/>
                </a:cubicBezTo>
                <a:cubicBezTo>
                  <a:pt x="2274702" y="1062375"/>
                  <a:pt x="2312921" y="1132893"/>
                  <a:pt x="2322072" y="1137738"/>
                </a:cubicBezTo>
                <a:cubicBezTo>
                  <a:pt x="2331224" y="1142583"/>
                  <a:pt x="2380748" y="1113514"/>
                  <a:pt x="2392052" y="1137738"/>
                </a:cubicBezTo>
                <a:cubicBezTo>
                  <a:pt x="2403357" y="1161962"/>
                  <a:pt x="2439961" y="1201258"/>
                  <a:pt x="2488947" y="1229250"/>
                </a:cubicBezTo>
                <a:cubicBezTo>
                  <a:pt x="2537933" y="1257242"/>
                  <a:pt x="2707499" y="1343370"/>
                  <a:pt x="2774248" y="1374592"/>
                </a:cubicBezTo>
                <a:cubicBezTo>
                  <a:pt x="2840998" y="1405814"/>
                  <a:pt x="3005719" y="1476870"/>
                  <a:pt x="3021869" y="1498402"/>
                </a:cubicBezTo>
                <a:cubicBezTo>
                  <a:pt x="3038018" y="1519934"/>
                  <a:pt x="3069239" y="1576456"/>
                  <a:pt x="3091848" y="1643744"/>
                </a:cubicBezTo>
                <a:cubicBezTo>
                  <a:pt x="3114457" y="1711032"/>
                  <a:pt x="3145679" y="1891365"/>
                  <a:pt x="3145679" y="1891365"/>
                </a:cubicBezTo>
                <a:cubicBezTo>
                  <a:pt x="3145679" y="1891365"/>
                  <a:pt x="3202739" y="1902131"/>
                  <a:pt x="3237190" y="1907514"/>
                </a:cubicBezTo>
                <a:cubicBezTo>
                  <a:pt x="3271642" y="1912897"/>
                  <a:pt x="3342698" y="1927431"/>
                  <a:pt x="3355617" y="1939812"/>
                </a:cubicBezTo>
                <a:cubicBezTo>
                  <a:pt x="3368536" y="1952193"/>
                  <a:pt x="3388454" y="1984491"/>
                  <a:pt x="3382533" y="1999025"/>
                </a:cubicBezTo>
                <a:cubicBezTo>
                  <a:pt x="3376611" y="2013560"/>
                  <a:pt x="3377150" y="2031324"/>
                  <a:pt x="3377150" y="2031324"/>
                </a:cubicBezTo>
                <a:cubicBezTo>
                  <a:pt x="3377150" y="2031324"/>
                  <a:pt x="3391684" y="2043167"/>
                  <a:pt x="3398682" y="2063622"/>
                </a:cubicBezTo>
                <a:cubicBezTo>
                  <a:pt x="3405680" y="2084078"/>
                  <a:pt x="3404065" y="2183664"/>
                  <a:pt x="3409448" y="2192815"/>
                </a:cubicBezTo>
                <a:cubicBezTo>
                  <a:pt x="3414831" y="2201966"/>
                  <a:pt x="3432595" y="2218116"/>
                  <a:pt x="3425597" y="2241263"/>
                </a:cubicBezTo>
                <a:cubicBezTo>
                  <a:pt x="3418599" y="2264410"/>
                  <a:pt x="3399758" y="2290787"/>
                  <a:pt x="3398682" y="2295093"/>
                </a:cubicBezTo>
                <a:cubicBezTo>
                  <a:pt x="3397605" y="2299400"/>
                  <a:pt x="3409986" y="2323085"/>
                  <a:pt x="3398682" y="2338157"/>
                </a:cubicBezTo>
                <a:cubicBezTo>
                  <a:pt x="3387377" y="2353230"/>
                  <a:pt x="3369075" y="2366688"/>
                  <a:pt x="3361000" y="2381222"/>
                </a:cubicBezTo>
                <a:cubicBezTo>
                  <a:pt x="3352926" y="2395756"/>
                  <a:pt x="3339468" y="2418903"/>
                  <a:pt x="3339468" y="2418903"/>
                </a:cubicBezTo>
                <a:cubicBezTo>
                  <a:pt x="3339468" y="2418903"/>
                  <a:pt x="3365307" y="2500726"/>
                  <a:pt x="3371767" y="2564245"/>
                </a:cubicBezTo>
                <a:cubicBezTo>
                  <a:pt x="3378226" y="2627766"/>
                  <a:pt x="3343775" y="2811327"/>
                  <a:pt x="3317936" y="2849547"/>
                </a:cubicBezTo>
                <a:cubicBezTo>
                  <a:pt x="3292097" y="2887767"/>
                  <a:pt x="3217811" y="2977664"/>
                  <a:pt x="3183360" y="2994889"/>
                </a:cubicBezTo>
                <a:cubicBezTo>
                  <a:pt x="3148908" y="3012115"/>
                  <a:pt x="3050937" y="3013192"/>
                  <a:pt x="3038018" y="3016422"/>
                </a:cubicBezTo>
                <a:cubicBezTo>
                  <a:pt x="3025098" y="3019651"/>
                  <a:pt x="2986340" y="3060024"/>
                  <a:pt x="2973421" y="3064869"/>
                </a:cubicBezTo>
                <a:cubicBezTo>
                  <a:pt x="2960502" y="3069714"/>
                  <a:pt x="2828079" y="3066484"/>
                  <a:pt x="2817313" y="3070252"/>
                </a:cubicBezTo>
                <a:cubicBezTo>
                  <a:pt x="2806547" y="3074020"/>
                  <a:pt x="2801164" y="3091784"/>
                  <a:pt x="2801164" y="3091784"/>
                </a:cubicBezTo>
                <a:cubicBezTo>
                  <a:pt x="2801164" y="3091784"/>
                  <a:pt x="2845304" y="3501972"/>
                  <a:pt x="2849611" y="3608557"/>
                </a:cubicBezTo>
                <a:cubicBezTo>
                  <a:pt x="2853917" y="3715141"/>
                  <a:pt x="2901288" y="4362722"/>
                  <a:pt x="2887292" y="4378333"/>
                </a:cubicBezTo>
                <a:cubicBezTo>
                  <a:pt x="2873296" y="4393943"/>
                  <a:pt x="2817313" y="4405248"/>
                  <a:pt x="2817313" y="4405248"/>
                </a:cubicBezTo>
                <a:cubicBezTo>
                  <a:pt x="2817313" y="4405248"/>
                  <a:pt x="2848534" y="4515600"/>
                  <a:pt x="2838845" y="4625953"/>
                </a:cubicBezTo>
                <a:cubicBezTo>
                  <a:pt x="2829155" y="4736305"/>
                  <a:pt x="2816236" y="4964546"/>
                  <a:pt x="2811930" y="4997383"/>
                </a:cubicBezTo>
                <a:cubicBezTo>
                  <a:pt x="2807623" y="5030219"/>
                  <a:pt x="2807085" y="5049060"/>
                  <a:pt x="2822696" y="5088895"/>
                </a:cubicBezTo>
                <a:cubicBezTo>
                  <a:pt x="2838307" y="5128729"/>
                  <a:pt x="2818928" y="5298295"/>
                  <a:pt x="2817313" y="5336515"/>
                </a:cubicBezTo>
                <a:cubicBezTo>
                  <a:pt x="2815698" y="5374734"/>
                  <a:pt x="2808162" y="5423182"/>
                  <a:pt x="2817313" y="5433410"/>
                </a:cubicBezTo>
                <a:cubicBezTo>
                  <a:pt x="2826464" y="5443637"/>
                  <a:pt x="2878141" y="5585211"/>
                  <a:pt x="2871143" y="5616433"/>
                </a:cubicBezTo>
                <a:cubicBezTo>
                  <a:pt x="2864145" y="5647655"/>
                  <a:pt x="2845304" y="5662189"/>
                  <a:pt x="2854994" y="5691796"/>
                </a:cubicBezTo>
                <a:cubicBezTo>
                  <a:pt x="2864684" y="5721403"/>
                  <a:pt x="2924974" y="5891507"/>
                  <a:pt x="2930357" y="5998630"/>
                </a:cubicBezTo>
                <a:cubicBezTo>
                  <a:pt x="2935740" y="6105752"/>
                  <a:pt x="2940046" y="6180576"/>
                  <a:pt x="2941123" y="6203185"/>
                </a:cubicBezTo>
                <a:cubicBezTo>
                  <a:pt x="2942199" y="6225794"/>
                  <a:pt x="2957272" y="6321612"/>
                  <a:pt x="2957272" y="6321612"/>
                </a:cubicBezTo>
                <a:cubicBezTo>
                  <a:pt x="2957272" y="6321612"/>
                  <a:pt x="2330147" y="6331840"/>
                  <a:pt x="2327456" y="6321612"/>
                </a:cubicBezTo>
                <a:cubicBezTo>
                  <a:pt x="2286544" y="6170887"/>
                  <a:pt x="2289236" y="6151508"/>
                  <a:pt x="2268242" y="6079375"/>
                </a:cubicBezTo>
                <a:cubicBezTo>
                  <a:pt x="2247248" y="6007242"/>
                  <a:pt x="2241327" y="5982480"/>
                  <a:pt x="2241327" y="5901735"/>
                </a:cubicBezTo>
                <a:cubicBezTo>
                  <a:pt x="2241327" y="5820989"/>
                  <a:pt x="2232176" y="5613204"/>
                  <a:pt x="2192879" y="5444176"/>
                </a:cubicBezTo>
                <a:cubicBezTo>
                  <a:pt x="2153583" y="5275148"/>
                  <a:pt x="2098676" y="5168564"/>
                  <a:pt x="2079835" y="5061979"/>
                </a:cubicBezTo>
                <a:cubicBezTo>
                  <a:pt x="2060995" y="4955395"/>
                  <a:pt x="2030850" y="4846658"/>
                  <a:pt x="2030850" y="4846658"/>
                </a:cubicBezTo>
                <a:lnTo>
                  <a:pt x="1951181" y="4634027"/>
                </a:lnTo>
                <a:cubicBezTo>
                  <a:pt x="1951181" y="4634027"/>
                  <a:pt x="1906501" y="4819204"/>
                  <a:pt x="1901118" y="4841813"/>
                </a:cubicBezTo>
                <a:cubicBezTo>
                  <a:pt x="1895735" y="4864422"/>
                  <a:pt x="1871512" y="4917714"/>
                  <a:pt x="1859131" y="4975851"/>
                </a:cubicBezTo>
                <a:cubicBezTo>
                  <a:pt x="1826294" y="5135189"/>
                  <a:pt x="1797764" y="5476474"/>
                  <a:pt x="1799917" y="5557220"/>
                </a:cubicBezTo>
                <a:cubicBezTo>
                  <a:pt x="1802070" y="5637965"/>
                  <a:pt x="1792381" y="5869436"/>
                  <a:pt x="1783768" y="5950182"/>
                </a:cubicBezTo>
                <a:cubicBezTo>
                  <a:pt x="1775155" y="6030928"/>
                  <a:pt x="1773002" y="6321612"/>
                  <a:pt x="1773002" y="6321612"/>
                </a:cubicBezTo>
                <a:lnTo>
                  <a:pt x="1197016" y="6326995"/>
                </a:lnTo>
                <a:close/>
              </a:path>
            </a:pathLst>
          </a:custGeom>
          <a:solidFill>
            <a:srgbClr val="B1B3B3"/>
          </a:solidFill>
          <a:ln w="5383" cap="flat">
            <a:noFill/>
            <a:prstDash val="solid"/>
            <a:miter/>
          </a:ln>
        </p:spPr>
        <p:txBody>
          <a:bodyPr lIns="548640" tIns="0" bIns="1371600" rtlCol="0" anchor="ctr" anchorCtr="0"/>
          <a:lstStyle/>
          <a:p>
            <a:pPr algn="ctr"/>
            <a:r>
              <a:rPr lang="en-US" sz="1600" spc="0" dirty="0">
                <a:solidFill>
                  <a:srgbClr val="000000"/>
                </a:solidFill>
              </a:rPr>
              <a:t>This area reserved </a:t>
            </a:r>
          </a:p>
          <a:p>
            <a:pPr algn="ctr"/>
            <a:r>
              <a:rPr lang="en-US" sz="1600" spc="0" dirty="0">
                <a:solidFill>
                  <a:srgbClr val="000000"/>
                </a:solidFill>
              </a:rPr>
              <a:t>for speaker PIP</a:t>
            </a:r>
          </a:p>
        </p:txBody>
      </p:sp>
    </p:spTree>
    <p:extLst>
      <p:ext uri="{BB962C8B-B14F-4D97-AF65-F5344CB8AC3E}">
        <p14:creationId xmlns:p14="http://schemas.microsoft.com/office/powerpoint/2010/main" val="145402458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1">
          <p15:clr>
            <a:srgbClr val="5ACBF0"/>
          </p15:clr>
        </p15:guide>
        <p15:guide id="31" pos="4310">
          <p15:clr>
            <a:srgbClr val="5ACBF0"/>
          </p15:clr>
        </p15:guide>
        <p15:guide id="32" pos="4494">
          <p15:clr>
            <a:srgbClr val="5ACBF0"/>
          </p15:clr>
        </p15:guide>
        <p15:guide id="33" pos="5808">
          <p15:clr>
            <a:srgbClr val="5ACBF0"/>
          </p15:clr>
        </p15:guide>
        <p15:guide id="34" pos="5998">
          <p15:clr>
            <a:srgbClr val="5ACBF0"/>
          </p15:clr>
        </p15:guide>
        <p15:guide id="35" pos="3653">
          <p15:clr>
            <a:srgbClr val="A4A3A4"/>
          </p15:clr>
        </p15:guide>
        <p15:guide id="36" pos="5151">
          <p15:clr>
            <a:srgbClr val="A4A3A4"/>
          </p15:clr>
        </p15:guide>
        <p15:guide id="37" pos="6648">
          <p15:clr>
            <a:srgbClr val="A4A3A4"/>
          </p15:clr>
        </p15:guide>
      </p15:sldGuideLst>
    </p:ext>
  </p:extLst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Photo full blee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4067176" y="0"/>
            <a:ext cx="8124824" cy="6858000"/>
          </a:xfrm>
          <a:blipFill>
            <a:blip r:embed="rId2"/>
            <a:stretch>
              <a:fillRect l="-30" b="-1296"/>
            </a:stretch>
          </a:blipFill>
        </p:spPr>
        <p:txBody>
          <a:bodyPr wrap="none" bIns="173736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43236994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 with P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81F7F-57F0-4A66-A464-0CE6BC7CD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96FBB41-CEF4-76F8-FC18-4372167E4573}"/>
              </a:ext>
            </a:extLst>
          </p:cNvPr>
          <p:cNvSpPr/>
          <p:nvPr userDrawn="1"/>
        </p:nvSpPr>
        <p:spPr bwMode="ltGray">
          <a:xfrm>
            <a:off x="0" y="0"/>
            <a:ext cx="4067175" cy="6858000"/>
          </a:xfrm>
          <a:prstGeom prst="rect">
            <a:avLst/>
          </a:prstGeom>
          <a:pattFill prst="solidDmnd">
            <a:fgClr>
              <a:srgbClr val="434343"/>
            </a:fgClr>
            <a:bgClr>
              <a:srgbClr val="2E2E2E"/>
            </a:bgClr>
          </a:patt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cs typeface="Segoe UI" pitchFamily="34" charset="0"/>
            </a:endParaRPr>
          </a:p>
        </p:txBody>
      </p:sp>
      <p:sp>
        <p:nvSpPr>
          <p:cNvPr id="4" name="Graphic 8" descr="Speaker">
            <a:extLst>
              <a:ext uri="{FF2B5EF4-FFF2-40B4-BE49-F238E27FC236}">
                <a16:creationId xmlns:a16="http://schemas.microsoft.com/office/drawing/2014/main" id="{271F40BE-648C-DD67-1C40-FB8268239B53}"/>
              </a:ext>
            </a:extLst>
          </p:cNvPr>
          <p:cNvSpPr/>
          <p:nvPr userDrawn="1"/>
        </p:nvSpPr>
        <p:spPr>
          <a:xfrm>
            <a:off x="319984" y="531005"/>
            <a:ext cx="3427206" cy="6326995"/>
          </a:xfrm>
          <a:custGeom>
            <a:avLst/>
            <a:gdLst>
              <a:gd name="connsiteX0" fmla="*/ 1197016 w 3427206"/>
              <a:gd name="connsiteY0" fmla="*/ 6326995 h 6326995"/>
              <a:gd name="connsiteX1" fmla="*/ 1170101 w 3427206"/>
              <a:gd name="connsiteY1" fmla="*/ 5745626 h 6326995"/>
              <a:gd name="connsiteX2" fmla="*/ 1180867 w 3427206"/>
              <a:gd name="connsiteY2" fmla="*/ 5336515 h 6326995"/>
              <a:gd name="connsiteX3" fmla="*/ 1116270 w 3427206"/>
              <a:gd name="connsiteY3" fmla="*/ 4706698 h 6326995"/>
              <a:gd name="connsiteX4" fmla="*/ 1062440 w 3427206"/>
              <a:gd name="connsiteY4" fmla="*/ 4335268 h 6326995"/>
              <a:gd name="connsiteX5" fmla="*/ 911714 w 3427206"/>
              <a:gd name="connsiteY5" fmla="*/ 4319119 h 6326995"/>
              <a:gd name="connsiteX6" fmla="*/ 954779 w 3427206"/>
              <a:gd name="connsiteY6" fmla="*/ 3926156 h 6326995"/>
              <a:gd name="connsiteX7" fmla="*/ 1057057 w 3427206"/>
              <a:gd name="connsiteY7" fmla="*/ 3307106 h 6326995"/>
              <a:gd name="connsiteX8" fmla="*/ 1094738 w 3427206"/>
              <a:gd name="connsiteY8" fmla="*/ 3204828 h 6326995"/>
              <a:gd name="connsiteX9" fmla="*/ 1132419 w 3427206"/>
              <a:gd name="connsiteY9" fmla="*/ 3134849 h 6326995"/>
              <a:gd name="connsiteX10" fmla="*/ 1073206 w 3427206"/>
              <a:gd name="connsiteY10" fmla="*/ 3043337 h 6326995"/>
              <a:gd name="connsiteX11" fmla="*/ 933247 w 3427206"/>
              <a:gd name="connsiteY11" fmla="*/ 3043337 h 6326995"/>
              <a:gd name="connsiteX12" fmla="*/ 556433 w 3427206"/>
              <a:gd name="connsiteY12" fmla="*/ 2854930 h 6326995"/>
              <a:gd name="connsiteX13" fmla="*/ 540284 w 3427206"/>
              <a:gd name="connsiteY13" fmla="*/ 2768801 h 6326995"/>
              <a:gd name="connsiteX14" fmla="*/ 588732 w 3427206"/>
              <a:gd name="connsiteY14" fmla="*/ 2709588 h 6326995"/>
              <a:gd name="connsiteX15" fmla="*/ 545667 w 3427206"/>
              <a:gd name="connsiteY15" fmla="*/ 2661140 h 6326995"/>
              <a:gd name="connsiteX16" fmla="*/ 491837 w 3427206"/>
              <a:gd name="connsiteY16" fmla="*/ 2623459 h 6326995"/>
              <a:gd name="connsiteX17" fmla="*/ 438006 w 3427206"/>
              <a:gd name="connsiteY17" fmla="*/ 2526564 h 6326995"/>
              <a:gd name="connsiteX18" fmla="*/ 389559 w 3427206"/>
              <a:gd name="connsiteY18" fmla="*/ 2494266 h 6326995"/>
              <a:gd name="connsiteX19" fmla="*/ 217302 w 3427206"/>
              <a:gd name="connsiteY19" fmla="*/ 2402754 h 6326995"/>
              <a:gd name="connsiteX20" fmla="*/ 158088 w 3427206"/>
              <a:gd name="connsiteY20" fmla="*/ 2332774 h 6326995"/>
              <a:gd name="connsiteX21" fmla="*/ 104258 w 3427206"/>
              <a:gd name="connsiteY21" fmla="*/ 2295093 h 6326995"/>
              <a:gd name="connsiteX22" fmla="*/ 77342 w 3427206"/>
              <a:gd name="connsiteY22" fmla="*/ 2262795 h 6326995"/>
              <a:gd name="connsiteX23" fmla="*/ 12746 w 3427206"/>
              <a:gd name="connsiteY23" fmla="*/ 2235880 h 6326995"/>
              <a:gd name="connsiteX24" fmla="*/ 1980 w 3427206"/>
              <a:gd name="connsiteY24" fmla="*/ 2165900 h 6326995"/>
              <a:gd name="connsiteX25" fmla="*/ 12746 w 3427206"/>
              <a:gd name="connsiteY25" fmla="*/ 2122836 h 6326995"/>
              <a:gd name="connsiteX26" fmla="*/ 109641 w 3427206"/>
              <a:gd name="connsiteY26" fmla="*/ 2101303 h 6326995"/>
              <a:gd name="connsiteX27" fmla="*/ 222685 w 3427206"/>
              <a:gd name="connsiteY27" fmla="*/ 2095920 h 6326995"/>
              <a:gd name="connsiteX28" fmla="*/ 357261 w 3427206"/>
              <a:gd name="connsiteY28" fmla="*/ 2095920 h 6326995"/>
              <a:gd name="connsiteX29" fmla="*/ 260366 w 3427206"/>
              <a:gd name="connsiteY29" fmla="*/ 1977493 h 6326995"/>
              <a:gd name="connsiteX30" fmla="*/ 281898 w 3427206"/>
              <a:gd name="connsiteY30" fmla="*/ 1869832 h 6326995"/>
              <a:gd name="connsiteX31" fmla="*/ 341112 w 3427206"/>
              <a:gd name="connsiteY31" fmla="*/ 1902131 h 6326995"/>
              <a:gd name="connsiteX32" fmla="*/ 427240 w 3427206"/>
              <a:gd name="connsiteY32" fmla="*/ 2015175 h 6326995"/>
              <a:gd name="connsiteX33" fmla="*/ 534901 w 3427206"/>
              <a:gd name="connsiteY33" fmla="*/ 2085154 h 6326995"/>
              <a:gd name="connsiteX34" fmla="*/ 615647 w 3427206"/>
              <a:gd name="connsiteY34" fmla="*/ 2225114 h 6326995"/>
              <a:gd name="connsiteX35" fmla="*/ 626413 w 3427206"/>
              <a:gd name="connsiteY35" fmla="*/ 2295093 h 6326995"/>
              <a:gd name="connsiteX36" fmla="*/ 658711 w 3427206"/>
              <a:gd name="connsiteY36" fmla="*/ 2322008 h 6326995"/>
              <a:gd name="connsiteX37" fmla="*/ 728691 w 3427206"/>
              <a:gd name="connsiteY37" fmla="*/ 2370456 h 6326995"/>
              <a:gd name="connsiteX38" fmla="*/ 933247 w 3427206"/>
              <a:gd name="connsiteY38" fmla="*/ 1681426 h 6326995"/>
              <a:gd name="connsiteX39" fmla="*/ 1046291 w 3427206"/>
              <a:gd name="connsiteY39" fmla="*/ 1460721 h 6326995"/>
              <a:gd name="connsiteX40" fmla="*/ 1288528 w 3427206"/>
              <a:gd name="connsiteY40" fmla="*/ 1363826 h 6326995"/>
              <a:gd name="connsiteX41" fmla="*/ 1579212 w 3427206"/>
              <a:gd name="connsiteY41" fmla="*/ 1245399 h 6326995"/>
              <a:gd name="connsiteX42" fmla="*/ 1713788 w 3427206"/>
              <a:gd name="connsiteY42" fmla="*/ 1121589 h 6326995"/>
              <a:gd name="connsiteX43" fmla="*/ 1719171 w 3427206"/>
              <a:gd name="connsiteY43" fmla="*/ 981630 h 6326995"/>
              <a:gd name="connsiteX44" fmla="*/ 1638426 w 3427206"/>
              <a:gd name="connsiteY44" fmla="*/ 836287 h 6326995"/>
              <a:gd name="connsiteX45" fmla="*/ 1638426 w 3427206"/>
              <a:gd name="connsiteY45" fmla="*/ 556369 h 6326995"/>
              <a:gd name="connsiteX46" fmla="*/ 1606127 w 3427206"/>
              <a:gd name="connsiteY46" fmla="*/ 421793 h 6326995"/>
              <a:gd name="connsiteX47" fmla="*/ 1686873 w 3427206"/>
              <a:gd name="connsiteY47" fmla="*/ 238769 h 6326995"/>
              <a:gd name="connsiteX48" fmla="*/ 1729937 w 3427206"/>
              <a:gd name="connsiteY48" fmla="*/ 141874 h 6326995"/>
              <a:gd name="connsiteX49" fmla="*/ 1848364 w 3427206"/>
              <a:gd name="connsiteY49" fmla="*/ 18064 h 6326995"/>
              <a:gd name="connsiteX50" fmla="*/ 2069069 w 3427206"/>
              <a:gd name="connsiteY50" fmla="*/ 28830 h 6326995"/>
              <a:gd name="connsiteX51" fmla="*/ 2246710 w 3427206"/>
              <a:gd name="connsiteY51" fmla="*/ 163407 h 6326995"/>
              <a:gd name="connsiteX52" fmla="*/ 2440499 w 3427206"/>
              <a:gd name="connsiteY52" fmla="*/ 319515 h 6326995"/>
              <a:gd name="connsiteX53" fmla="*/ 2462032 w 3427206"/>
              <a:gd name="connsiteY53" fmla="*/ 561752 h 6326995"/>
              <a:gd name="connsiteX54" fmla="*/ 2370520 w 3427206"/>
              <a:gd name="connsiteY54" fmla="*/ 782457 h 6326995"/>
              <a:gd name="connsiteX55" fmla="*/ 2332839 w 3427206"/>
              <a:gd name="connsiteY55" fmla="*/ 895501 h 6326995"/>
              <a:gd name="connsiteX56" fmla="*/ 2289774 w 3427206"/>
              <a:gd name="connsiteY56" fmla="*/ 911650 h 6326995"/>
              <a:gd name="connsiteX57" fmla="*/ 2300540 w 3427206"/>
              <a:gd name="connsiteY57" fmla="*/ 960097 h 6326995"/>
              <a:gd name="connsiteX58" fmla="*/ 2279008 w 3427206"/>
              <a:gd name="connsiteY58" fmla="*/ 1040843 h 6326995"/>
              <a:gd name="connsiteX59" fmla="*/ 2322072 w 3427206"/>
              <a:gd name="connsiteY59" fmla="*/ 1137738 h 6326995"/>
              <a:gd name="connsiteX60" fmla="*/ 2392052 w 3427206"/>
              <a:gd name="connsiteY60" fmla="*/ 1137738 h 6326995"/>
              <a:gd name="connsiteX61" fmla="*/ 2488947 w 3427206"/>
              <a:gd name="connsiteY61" fmla="*/ 1229250 h 6326995"/>
              <a:gd name="connsiteX62" fmla="*/ 2774248 w 3427206"/>
              <a:gd name="connsiteY62" fmla="*/ 1374592 h 6326995"/>
              <a:gd name="connsiteX63" fmla="*/ 3021869 w 3427206"/>
              <a:gd name="connsiteY63" fmla="*/ 1498402 h 6326995"/>
              <a:gd name="connsiteX64" fmla="*/ 3091848 w 3427206"/>
              <a:gd name="connsiteY64" fmla="*/ 1643744 h 6326995"/>
              <a:gd name="connsiteX65" fmla="*/ 3145679 w 3427206"/>
              <a:gd name="connsiteY65" fmla="*/ 1891365 h 6326995"/>
              <a:gd name="connsiteX66" fmla="*/ 3237190 w 3427206"/>
              <a:gd name="connsiteY66" fmla="*/ 1907514 h 6326995"/>
              <a:gd name="connsiteX67" fmla="*/ 3355617 w 3427206"/>
              <a:gd name="connsiteY67" fmla="*/ 1939812 h 6326995"/>
              <a:gd name="connsiteX68" fmla="*/ 3382533 w 3427206"/>
              <a:gd name="connsiteY68" fmla="*/ 1999025 h 6326995"/>
              <a:gd name="connsiteX69" fmla="*/ 3377150 w 3427206"/>
              <a:gd name="connsiteY69" fmla="*/ 2031324 h 6326995"/>
              <a:gd name="connsiteX70" fmla="*/ 3398682 w 3427206"/>
              <a:gd name="connsiteY70" fmla="*/ 2063622 h 6326995"/>
              <a:gd name="connsiteX71" fmla="*/ 3409448 w 3427206"/>
              <a:gd name="connsiteY71" fmla="*/ 2192815 h 6326995"/>
              <a:gd name="connsiteX72" fmla="*/ 3425597 w 3427206"/>
              <a:gd name="connsiteY72" fmla="*/ 2241263 h 6326995"/>
              <a:gd name="connsiteX73" fmla="*/ 3398682 w 3427206"/>
              <a:gd name="connsiteY73" fmla="*/ 2295093 h 6326995"/>
              <a:gd name="connsiteX74" fmla="*/ 3398682 w 3427206"/>
              <a:gd name="connsiteY74" fmla="*/ 2338157 h 6326995"/>
              <a:gd name="connsiteX75" fmla="*/ 3361000 w 3427206"/>
              <a:gd name="connsiteY75" fmla="*/ 2381222 h 6326995"/>
              <a:gd name="connsiteX76" fmla="*/ 3339468 w 3427206"/>
              <a:gd name="connsiteY76" fmla="*/ 2418903 h 6326995"/>
              <a:gd name="connsiteX77" fmla="*/ 3371767 w 3427206"/>
              <a:gd name="connsiteY77" fmla="*/ 2564245 h 6326995"/>
              <a:gd name="connsiteX78" fmla="*/ 3317936 w 3427206"/>
              <a:gd name="connsiteY78" fmla="*/ 2849547 h 6326995"/>
              <a:gd name="connsiteX79" fmla="*/ 3183360 w 3427206"/>
              <a:gd name="connsiteY79" fmla="*/ 2994889 h 6326995"/>
              <a:gd name="connsiteX80" fmla="*/ 3038018 w 3427206"/>
              <a:gd name="connsiteY80" fmla="*/ 3016422 h 6326995"/>
              <a:gd name="connsiteX81" fmla="*/ 2973421 w 3427206"/>
              <a:gd name="connsiteY81" fmla="*/ 3064869 h 6326995"/>
              <a:gd name="connsiteX82" fmla="*/ 2817313 w 3427206"/>
              <a:gd name="connsiteY82" fmla="*/ 3070252 h 6326995"/>
              <a:gd name="connsiteX83" fmla="*/ 2801164 w 3427206"/>
              <a:gd name="connsiteY83" fmla="*/ 3091784 h 6326995"/>
              <a:gd name="connsiteX84" fmla="*/ 2849611 w 3427206"/>
              <a:gd name="connsiteY84" fmla="*/ 3608557 h 6326995"/>
              <a:gd name="connsiteX85" fmla="*/ 2887292 w 3427206"/>
              <a:gd name="connsiteY85" fmla="*/ 4378333 h 6326995"/>
              <a:gd name="connsiteX86" fmla="*/ 2817313 w 3427206"/>
              <a:gd name="connsiteY86" fmla="*/ 4405248 h 6326995"/>
              <a:gd name="connsiteX87" fmla="*/ 2838845 w 3427206"/>
              <a:gd name="connsiteY87" fmla="*/ 4625953 h 6326995"/>
              <a:gd name="connsiteX88" fmla="*/ 2811930 w 3427206"/>
              <a:gd name="connsiteY88" fmla="*/ 4997383 h 6326995"/>
              <a:gd name="connsiteX89" fmla="*/ 2822696 w 3427206"/>
              <a:gd name="connsiteY89" fmla="*/ 5088895 h 6326995"/>
              <a:gd name="connsiteX90" fmla="*/ 2817313 w 3427206"/>
              <a:gd name="connsiteY90" fmla="*/ 5336515 h 6326995"/>
              <a:gd name="connsiteX91" fmla="*/ 2817313 w 3427206"/>
              <a:gd name="connsiteY91" fmla="*/ 5433410 h 6326995"/>
              <a:gd name="connsiteX92" fmla="*/ 2871143 w 3427206"/>
              <a:gd name="connsiteY92" fmla="*/ 5616433 h 6326995"/>
              <a:gd name="connsiteX93" fmla="*/ 2854994 w 3427206"/>
              <a:gd name="connsiteY93" fmla="*/ 5691796 h 6326995"/>
              <a:gd name="connsiteX94" fmla="*/ 2930357 w 3427206"/>
              <a:gd name="connsiteY94" fmla="*/ 5998630 h 6326995"/>
              <a:gd name="connsiteX95" fmla="*/ 2941123 w 3427206"/>
              <a:gd name="connsiteY95" fmla="*/ 6203185 h 6326995"/>
              <a:gd name="connsiteX96" fmla="*/ 2957272 w 3427206"/>
              <a:gd name="connsiteY96" fmla="*/ 6321612 h 6326995"/>
              <a:gd name="connsiteX97" fmla="*/ 2327456 w 3427206"/>
              <a:gd name="connsiteY97" fmla="*/ 6321612 h 6326995"/>
              <a:gd name="connsiteX98" fmla="*/ 2268242 w 3427206"/>
              <a:gd name="connsiteY98" fmla="*/ 6079375 h 6326995"/>
              <a:gd name="connsiteX99" fmla="*/ 2241327 w 3427206"/>
              <a:gd name="connsiteY99" fmla="*/ 5901735 h 6326995"/>
              <a:gd name="connsiteX100" fmla="*/ 2192879 w 3427206"/>
              <a:gd name="connsiteY100" fmla="*/ 5444176 h 6326995"/>
              <a:gd name="connsiteX101" fmla="*/ 2079835 w 3427206"/>
              <a:gd name="connsiteY101" fmla="*/ 5061979 h 6326995"/>
              <a:gd name="connsiteX102" fmla="*/ 2030850 w 3427206"/>
              <a:gd name="connsiteY102" fmla="*/ 4846658 h 6326995"/>
              <a:gd name="connsiteX103" fmla="*/ 1951181 w 3427206"/>
              <a:gd name="connsiteY103" fmla="*/ 4634027 h 6326995"/>
              <a:gd name="connsiteX104" fmla="*/ 1901118 w 3427206"/>
              <a:gd name="connsiteY104" fmla="*/ 4841813 h 6326995"/>
              <a:gd name="connsiteX105" fmla="*/ 1859131 w 3427206"/>
              <a:gd name="connsiteY105" fmla="*/ 4975851 h 6326995"/>
              <a:gd name="connsiteX106" fmla="*/ 1799917 w 3427206"/>
              <a:gd name="connsiteY106" fmla="*/ 5557220 h 6326995"/>
              <a:gd name="connsiteX107" fmla="*/ 1783768 w 3427206"/>
              <a:gd name="connsiteY107" fmla="*/ 5950182 h 6326995"/>
              <a:gd name="connsiteX108" fmla="*/ 1773002 w 3427206"/>
              <a:gd name="connsiteY108" fmla="*/ 6321612 h 6326995"/>
              <a:gd name="connsiteX109" fmla="*/ 1197016 w 3427206"/>
              <a:gd name="connsiteY109" fmla="*/ 6326995 h 6326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</a:cxnLst>
            <a:rect l="l" t="t" r="r" b="b"/>
            <a:pathLst>
              <a:path w="3427206" h="6326995">
                <a:moveTo>
                  <a:pt x="1197016" y="6326995"/>
                </a:moveTo>
                <a:lnTo>
                  <a:pt x="1170101" y="5745626"/>
                </a:lnTo>
                <a:cubicBezTo>
                  <a:pt x="1170101" y="5745626"/>
                  <a:pt x="1204552" y="5446867"/>
                  <a:pt x="1180867" y="5336515"/>
                </a:cubicBezTo>
                <a:cubicBezTo>
                  <a:pt x="1157181" y="5226162"/>
                  <a:pt x="1134034" y="4829432"/>
                  <a:pt x="1116270" y="4706698"/>
                </a:cubicBezTo>
                <a:cubicBezTo>
                  <a:pt x="1098506" y="4583965"/>
                  <a:pt x="1062440" y="4335268"/>
                  <a:pt x="1062440" y="4335268"/>
                </a:cubicBezTo>
                <a:lnTo>
                  <a:pt x="911714" y="4319119"/>
                </a:lnTo>
                <a:cubicBezTo>
                  <a:pt x="911714" y="4319119"/>
                  <a:pt x="909023" y="4192617"/>
                  <a:pt x="954779" y="3926156"/>
                </a:cubicBezTo>
                <a:cubicBezTo>
                  <a:pt x="1000535" y="3659696"/>
                  <a:pt x="1057057" y="3307106"/>
                  <a:pt x="1057057" y="3307106"/>
                </a:cubicBezTo>
                <a:lnTo>
                  <a:pt x="1094738" y="3204828"/>
                </a:lnTo>
                <a:lnTo>
                  <a:pt x="1132419" y="3134849"/>
                </a:lnTo>
                <a:lnTo>
                  <a:pt x="1073206" y="3043337"/>
                </a:lnTo>
                <a:cubicBezTo>
                  <a:pt x="1073206" y="3043337"/>
                  <a:pt x="1079666" y="3053026"/>
                  <a:pt x="933247" y="3043337"/>
                </a:cubicBezTo>
                <a:cubicBezTo>
                  <a:pt x="786828" y="3033647"/>
                  <a:pt x="570968" y="2886690"/>
                  <a:pt x="556433" y="2854930"/>
                </a:cubicBezTo>
                <a:cubicBezTo>
                  <a:pt x="541899" y="2823170"/>
                  <a:pt x="540284" y="2768801"/>
                  <a:pt x="540284" y="2768801"/>
                </a:cubicBezTo>
                <a:lnTo>
                  <a:pt x="588732" y="2709588"/>
                </a:lnTo>
                <a:cubicBezTo>
                  <a:pt x="588732" y="2709588"/>
                  <a:pt x="575812" y="2683211"/>
                  <a:pt x="545667" y="2661140"/>
                </a:cubicBezTo>
                <a:cubicBezTo>
                  <a:pt x="515522" y="2639070"/>
                  <a:pt x="497220" y="2635302"/>
                  <a:pt x="491837" y="2623459"/>
                </a:cubicBezTo>
                <a:cubicBezTo>
                  <a:pt x="486454" y="2611616"/>
                  <a:pt x="438006" y="2526564"/>
                  <a:pt x="438006" y="2526564"/>
                </a:cubicBezTo>
                <a:cubicBezTo>
                  <a:pt x="438006" y="2526564"/>
                  <a:pt x="429394" y="2505570"/>
                  <a:pt x="389559" y="2494266"/>
                </a:cubicBezTo>
                <a:cubicBezTo>
                  <a:pt x="349725" y="2482961"/>
                  <a:pt x="267902" y="2443665"/>
                  <a:pt x="217302" y="2402754"/>
                </a:cubicBezTo>
                <a:cubicBezTo>
                  <a:pt x="166701" y="2361843"/>
                  <a:pt x="158088" y="2332774"/>
                  <a:pt x="158088" y="2332774"/>
                </a:cubicBezTo>
                <a:cubicBezTo>
                  <a:pt x="158088" y="2332774"/>
                  <a:pt x="124713" y="2304783"/>
                  <a:pt x="104258" y="2295093"/>
                </a:cubicBezTo>
                <a:cubicBezTo>
                  <a:pt x="83802" y="2285404"/>
                  <a:pt x="77881" y="2277329"/>
                  <a:pt x="77342" y="2262795"/>
                </a:cubicBezTo>
                <a:cubicBezTo>
                  <a:pt x="76804" y="2248261"/>
                  <a:pt x="22435" y="2254720"/>
                  <a:pt x="12746" y="2235880"/>
                </a:cubicBezTo>
                <a:cubicBezTo>
                  <a:pt x="3056" y="2217039"/>
                  <a:pt x="3056" y="2171821"/>
                  <a:pt x="1980" y="2165900"/>
                </a:cubicBezTo>
                <a:cubicBezTo>
                  <a:pt x="903" y="2159979"/>
                  <a:pt x="-5556" y="2131987"/>
                  <a:pt x="12746" y="2122836"/>
                </a:cubicBezTo>
                <a:cubicBezTo>
                  <a:pt x="31048" y="2113685"/>
                  <a:pt x="75189" y="2105610"/>
                  <a:pt x="109641" y="2101303"/>
                </a:cubicBezTo>
                <a:cubicBezTo>
                  <a:pt x="144092" y="2096997"/>
                  <a:pt x="181235" y="2093767"/>
                  <a:pt x="222685" y="2095920"/>
                </a:cubicBezTo>
                <a:cubicBezTo>
                  <a:pt x="264134" y="2098074"/>
                  <a:pt x="357261" y="2095920"/>
                  <a:pt x="357261" y="2095920"/>
                </a:cubicBezTo>
                <a:cubicBezTo>
                  <a:pt x="357261" y="2095920"/>
                  <a:pt x="272209" y="2014636"/>
                  <a:pt x="260366" y="1977493"/>
                </a:cubicBezTo>
                <a:cubicBezTo>
                  <a:pt x="248523" y="1940350"/>
                  <a:pt x="259289" y="1881137"/>
                  <a:pt x="281898" y="1869832"/>
                </a:cubicBezTo>
                <a:cubicBezTo>
                  <a:pt x="304507" y="1858528"/>
                  <a:pt x="327116" y="1875754"/>
                  <a:pt x="341112" y="1902131"/>
                </a:cubicBezTo>
                <a:cubicBezTo>
                  <a:pt x="355108" y="1928508"/>
                  <a:pt x="403555" y="2006024"/>
                  <a:pt x="427240" y="2015175"/>
                </a:cubicBezTo>
                <a:cubicBezTo>
                  <a:pt x="450926" y="2024326"/>
                  <a:pt x="505295" y="2057701"/>
                  <a:pt x="534901" y="2085154"/>
                </a:cubicBezTo>
                <a:cubicBezTo>
                  <a:pt x="564508" y="2112608"/>
                  <a:pt x="619415" y="2203043"/>
                  <a:pt x="615647" y="2225114"/>
                </a:cubicBezTo>
                <a:cubicBezTo>
                  <a:pt x="611879" y="2247184"/>
                  <a:pt x="626413" y="2295093"/>
                  <a:pt x="626413" y="2295093"/>
                </a:cubicBezTo>
                <a:cubicBezTo>
                  <a:pt x="626413" y="2295093"/>
                  <a:pt x="635026" y="2288095"/>
                  <a:pt x="658711" y="2322008"/>
                </a:cubicBezTo>
                <a:cubicBezTo>
                  <a:pt x="682397" y="2355922"/>
                  <a:pt x="712542" y="2379607"/>
                  <a:pt x="728691" y="2370456"/>
                </a:cubicBezTo>
                <a:cubicBezTo>
                  <a:pt x="744840" y="2361305"/>
                  <a:pt x="884799" y="1791240"/>
                  <a:pt x="933247" y="1681426"/>
                </a:cubicBezTo>
                <a:cubicBezTo>
                  <a:pt x="981694" y="1571612"/>
                  <a:pt x="996228" y="1489789"/>
                  <a:pt x="1046291" y="1460721"/>
                </a:cubicBezTo>
                <a:cubicBezTo>
                  <a:pt x="1096353" y="1431652"/>
                  <a:pt x="1139956" y="1418195"/>
                  <a:pt x="1288528" y="1363826"/>
                </a:cubicBezTo>
                <a:cubicBezTo>
                  <a:pt x="1437100" y="1309457"/>
                  <a:pt x="1519999" y="1290617"/>
                  <a:pt x="1579212" y="1245399"/>
                </a:cubicBezTo>
                <a:cubicBezTo>
                  <a:pt x="1638426" y="1200181"/>
                  <a:pt x="1713788" y="1121589"/>
                  <a:pt x="1713788" y="1121589"/>
                </a:cubicBezTo>
                <a:lnTo>
                  <a:pt x="1719171" y="981630"/>
                </a:lnTo>
                <a:cubicBezTo>
                  <a:pt x="1719171" y="981630"/>
                  <a:pt x="1647577" y="884197"/>
                  <a:pt x="1638426" y="836287"/>
                </a:cubicBezTo>
                <a:cubicBezTo>
                  <a:pt x="1629275" y="788378"/>
                  <a:pt x="1645962" y="566597"/>
                  <a:pt x="1638426" y="556369"/>
                </a:cubicBezTo>
                <a:cubicBezTo>
                  <a:pt x="1630889" y="546141"/>
                  <a:pt x="1599668" y="486928"/>
                  <a:pt x="1606127" y="421793"/>
                </a:cubicBezTo>
                <a:cubicBezTo>
                  <a:pt x="1612587" y="356658"/>
                  <a:pt x="1680952" y="258148"/>
                  <a:pt x="1686873" y="238769"/>
                </a:cubicBezTo>
                <a:cubicBezTo>
                  <a:pt x="1692794" y="219390"/>
                  <a:pt x="1723478" y="161792"/>
                  <a:pt x="1729937" y="141874"/>
                </a:cubicBezTo>
                <a:cubicBezTo>
                  <a:pt x="1736397" y="121957"/>
                  <a:pt x="1775155" y="44441"/>
                  <a:pt x="1848364" y="18064"/>
                </a:cubicBezTo>
                <a:cubicBezTo>
                  <a:pt x="1921574" y="-8313"/>
                  <a:pt x="2031926" y="-6698"/>
                  <a:pt x="2069069" y="28830"/>
                </a:cubicBezTo>
                <a:cubicBezTo>
                  <a:pt x="2106212" y="64358"/>
                  <a:pt x="2226793" y="152102"/>
                  <a:pt x="2246710" y="163407"/>
                </a:cubicBezTo>
                <a:cubicBezTo>
                  <a:pt x="2266627" y="174711"/>
                  <a:pt x="2421120" y="273221"/>
                  <a:pt x="2440499" y="319515"/>
                </a:cubicBezTo>
                <a:cubicBezTo>
                  <a:pt x="2459878" y="365809"/>
                  <a:pt x="2470645" y="521917"/>
                  <a:pt x="2462032" y="561752"/>
                </a:cubicBezTo>
                <a:cubicBezTo>
                  <a:pt x="2453419" y="601587"/>
                  <a:pt x="2388822" y="744776"/>
                  <a:pt x="2370520" y="782457"/>
                </a:cubicBezTo>
                <a:cubicBezTo>
                  <a:pt x="2352218" y="820138"/>
                  <a:pt x="2332839" y="895501"/>
                  <a:pt x="2332839" y="895501"/>
                </a:cubicBezTo>
                <a:cubicBezTo>
                  <a:pt x="2332839" y="895501"/>
                  <a:pt x="2285468" y="899269"/>
                  <a:pt x="2289774" y="911650"/>
                </a:cubicBezTo>
                <a:cubicBezTo>
                  <a:pt x="2294081" y="924031"/>
                  <a:pt x="2311845" y="936950"/>
                  <a:pt x="2300540" y="960097"/>
                </a:cubicBezTo>
                <a:cubicBezTo>
                  <a:pt x="2289236" y="983245"/>
                  <a:pt x="2283315" y="1019311"/>
                  <a:pt x="2279008" y="1040843"/>
                </a:cubicBezTo>
                <a:cubicBezTo>
                  <a:pt x="2274702" y="1062375"/>
                  <a:pt x="2312921" y="1132893"/>
                  <a:pt x="2322072" y="1137738"/>
                </a:cubicBezTo>
                <a:cubicBezTo>
                  <a:pt x="2331224" y="1142583"/>
                  <a:pt x="2380748" y="1113514"/>
                  <a:pt x="2392052" y="1137738"/>
                </a:cubicBezTo>
                <a:cubicBezTo>
                  <a:pt x="2403357" y="1161962"/>
                  <a:pt x="2439961" y="1201258"/>
                  <a:pt x="2488947" y="1229250"/>
                </a:cubicBezTo>
                <a:cubicBezTo>
                  <a:pt x="2537933" y="1257242"/>
                  <a:pt x="2707499" y="1343370"/>
                  <a:pt x="2774248" y="1374592"/>
                </a:cubicBezTo>
                <a:cubicBezTo>
                  <a:pt x="2840998" y="1405814"/>
                  <a:pt x="3005719" y="1476870"/>
                  <a:pt x="3021869" y="1498402"/>
                </a:cubicBezTo>
                <a:cubicBezTo>
                  <a:pt x="3038018" y="1519934"/>
                  <a:pt x="3069239" y="1576456"/>
                  <a:pt x="3091848" y="1643744"/>
                </a:cubicBezTo>
                <a:cubicBezTo>
                  <a:pt x="3114457" y="1711032"/>
                  <a:pt x="3145679" y="1891365"/>
                  <a:pt x="3145679" y="1891365"/>
                </a:cubicBezTo>
                <a:cubicBezTo>
                  <a:pt x="3145679" y="1891365"/>
                  <a:pt x="3202739" y="1902131"/>
                  <a:pt x="3237190" y="1907514"/>
                </a:cubicBezTo>
                <a:cubicBezTo>
                  <a:pt x="3271642" y="1912897"/>
                  <a:pt x="3342698" y="1927431"/>
                  <a:pt x="3355617" y="1939812"/>
                </a:cubicBezTo>
                <a:cubicBezTo>
                  <a:pt x="3368536" y="1952193"/>
                  <a:pt x="3388454" y="1984491"/>
                  <a:pt x="3382533" y="1999025"/>
                </a:cubicBezTo>
                <a:cubicBezTo>
                  <a:pt x="3376611" y="2013560"/>
                  <a:pt x="3377150" y="2031324"/>
                  <a:pt x="3377150" y="2031324"/>
                </a:cubicBezTo>
                <a:cubicBezTo>
                  <a:pt x="3377150" y="2031324"/>
                  <a:pt x="3391684" y="2043167"/>
                  <a:pt x="3398682" y="2063622"/>
                </a:cubicBezTo>
                <a:cubicBezTo>
                  <a:pt x="3405680" y="2084078"/>
                  <a:pt x="3404065" y="2183664"/>
                  <a:pt x="3409448" y="2192815"/>
                </a:cubicBezTo>
                <a:cubicBezTo>
                  <a:pt x="3414831" y="2201966"/>
                  <a:pt x="3432595" y="2218116"/>
                  <a:pt x="3425597" y="2241263"/>
                </a:cubicBezTo>
                <a:cubicBezTo>
                  <a:pt x="3418599" y="2264410"/>
                  <a:pt x="3399758" y="2290787"/>
                  <a:pt x="3398682" y="2295093"/>
                </a:cubicBezTo>
                <a:cubicBezTo>
                  <a:pt x="3397605" y="2299400"/>
                  <a:pt x="3409986" y="2323085"/>
                  <a:pt x="3398682" y="2338157"/>
                </a:cubicBezTo>
                <a:cubicBezTo>
                  <a:pt x="3387377" y="2353230"/>
                  <a:pt x="3369075" y="2366688"/>
                  <a:pt x="3361000" y="2381222"/>
                </a:cubicBezTo>
                <a:cubicBezTo>
                  <a:pt x="3352926" y="2395756"/>
                  <a:pt x="3339468" y="2418903"/>
                  <a:pt x="3339468" y="2418903"/>
                </a:cubicBezTo>
                <a:cubicBezTo>
                  <a:pt x="3339468" y="2418903"/>
                  <a:pt x="3365307" y="2500726"/>
                  <a:pt x="3371767" y="2564245"/>
                </a:cubicBezTo>
                <a:cubicBezTo>
                  <a:pt x="3378226" y="2627766"/>
                  <a:pt x="3343775" y="2811327"/>
                  <a:pt x="3317936" y="2849547"/>
                </a:cubicBezTo>
                <a:cubicBezTo>
                  <a:pt x="3292097" y="2887767"/>
                  <a:pt x="3217811" y="2977664"/>
                  <a:pt x="3183360" y="2994889"/>
                </a:cubicBezTo>
                <a:cubicBezTo>
                  <a:pt x="3148908" y="3012115"/>
                  <a:pt x="3050937" y="3013192"/>
                  <a:pt x="3038018" y="3016422"/>
                </a:cubicBezTo>
                <a:cubicBezTo>
                  <a:pt x="3025098" y="3019651"/>
                  <a:pt x="2986340" y="3060024"/>
                  <a:pt x="2973421" y="3064869"/>
                </a:cubicBezTo>
                <a:cubicBezTo>
                  <a:pt x="2960502" y="3069714"/>
                  <a:pt x="2828079" y="3066484"/>
                  <a:pt x="2817313" y="3070252"/>
                </a:cubicBezTo>
                <a:cubicBezTo>
                  <a:pt x="2806547" y="3074020"/>
                  <a:pt x="2801164" y="3091784"/>
                  <a:pt x="2801164" y="3091784"/>
                </a:cubicBezTo>
                <a:cubicBezTo>
                  <a:pt x="2801164" y="3091784"/>
                  <a:pt x="2845304" y="3501972"/>
                  <a:pt x="2849611" y="3608557"/>
                </a:cubicBezTo>
                <a:cubicBezTo>
                  <a:pt x="2853917" y="3715141"/>
                  <a:pt x="2901288" y="4362722"/>
                  <a:pt x="2887292" y="4378333"/>
                </a:cubicBezTo>
                <a:cubicBezTo>
                  <a:pt x="2873296" y="4393943"/>
                  <a:pt x="2817313" y="4405248"/>
                  <a:pt x="2817313" y="4405248"/>
                </a:cubicBezTo>
                <a:cubicBezTo>
                  <a:pt x="2817313" y="4405248"/>
                  <a:pt x="2848534" y="4515600"/>
                  <a:pt x="2838845" y="4625953"/>
                </a:cubicBezTo>
                <a:cubicBezTo>
                  <a:pt x="2829155" y="4736305"/>
                  <a:pt x="2816236" y="4964546"/>
                  <a:pt x="2811930" y="4997383"/>
                </a:cubicBezTo>
                <a:cubicBezTo>
                  <a:pt x="2807623" y="5030219"/>
                  <a:pt x="2807085" y="5049060"/>
                  <a:pt x="2822696" y="5088895"/>
                </a:cubicBezTo>
                <a:cubicBezTo>
                  <a:pt x="2838307" y="5128729"/>
                  <a:pt x="2818928" y="5298295"/>
                  <a:pt x="2817313" y="5336515"/>
                </a:cubicBezTo>
                <a:cubicBezTo>
                  <a:pt x="2815698" y="5374734"/>
                  <a:pt x="2808162" y="5423182"/>
                  <a:pt x="2817313" y="5433410"/>
                </a:cubicBezTo>
                <a:cubicBezTo>
                  <a:pt x="2826464" y="5443637"/>
                  <a:pt x="2878141" y="5585211"/>
                  <a:pt x="2871143" y="5616433"/>
                </a:cubicBezTo>
                <a:cubicBezTo>
                  <a:pt x="2864145" y="5647655"/>
                  <a:pt x="2845304" y="5662189"/>
                  <a:pt x="2854994" y="5691796"/>
                </a:cubicBezTo>
                <a:cubicBezTo>
                  <a:pt x="2864684" y="5721403"/>
                  <a:pt x="2924974" y="5891507"/>
                  <a:pt x="2930357" y="5998630"/>
                </a:cubicBezTo>
                <a:cubicBezTo>
                  <a:pt x="2935740" y="6105752"/>
                  <a:pt x="2940046" y="6180576"/>
                  <a:pt x="2941123" y="6203185"/>
                </a:cubicBezTo>
                <a:cubicBezTo>
                  <a:pt x="2942199" y="6225794"/>
                  <a:pt x="2957272" y="6321612"/>
                  <a:pt x="2957272" y="6321612"/>
                </a:cubicBezTo>
                <a:cubicBezTo>
                  <a:pt x="2957272" y="6321612"/>
                  <a:pt x="2330147" y="6331840"/>
                  <a:pt x="2327456" y="6321612"/>
                </a:cubicBezTo>
                <a:cubicBezTo>
                  <a:pt x="2286544" y="6170887"/>
                  <a:pt x="2289236" y="6151508"/>
                  <a:pt x="2268242" y="6079375"/>
                </a:cubicBezTo>
                <a:cubicBezTo>
                  <a:pt x="2247248" y="6007242"/>
                  <a:pt x="2241327" y="5982480"/>
                  <a:pt x="2241327" y="5901735"/>
                </a:cubicBezTo>
                <a:cubicBezTo>
                  <a:pt x="2241327" y="5820989"/>
                  <a:pt x="2232176" y="5613204"/>
                  <a:pt x="2192879" y="5444176"/>
                </a:cubicBezTo>
                <a:cubicBezTo>
                  <a:pt x="2153583" y="5275148"/>
                  <a:pt x="2098676" y="5168564"/>
                  <a:pt x="2079835" y="5061979"/>
                </a:cubicBezTo>
                <a:cubicBezTo>
                  <a:pt x="2060995" y="4955395"/>
                  <a:pt x="2030850" y="4846658"/>
                  <a:pt x="2030850" y="4846658"/>
                </a:cubicBezTo>
                <a:lnTo>
                  <a:pt x="1951181" y="4634027"/>
                </a:lnTo>
                <a:cubicBezTo>
                  <a:pt x="1951181" y="4634027"/>
                  <a:pt x="1906501" y="4819204"/>
                  <a:pt x="1901118" y="4841813"/>
                </a:cubicBezTo>
                <a:cubicBezTo>
                  <a:pt x="1895735" y="4864422"/>
                  <a:pt x="1871512" y="4917714"/>
                  <a:pt x="1859131" y="4975851"/>
                </a:cubicBezTo>
                <a:cubicBezTo>
                  <a:pt x="1826294" y="5135189"/>
                  <a:pt x="1797764" y="5476474"/>
                  <a:pt x="1799917" y="5557220"/>
                </a:cubicBezTo>
                <a:cubicBezTo>
                  <a:pt x="1802070" y="5637965"/>
                  <a:pt x="1792381" y="5869436"/>
                  <a:pt x="1783768" y="5950182"/>
                </a:cubicBezTo>
                <a:cubicBezTo>
                  <a:pt x="1775155" y="6030928"/>
                  <a:pt x="1773002" y="6321612"/>
                  <a:pt x="1773002" y="6321612"/>
                </a:cubicBezTo>
                <a:lnTo>
                  <a:pt x="1197016" y="6326995"/>
                </a:lnTo>
                <a:close/>
              </a:path>
            </a:pathLst>
          </a:custGeom>
          <a:solidFill>
            <a:srgbClr val="B1B3B3"/>
          </a:solidFill>
          <a:ln w="5383" cap="flat">
            <a:noFill/>
            <a:prstDash val="solid"/>
            <a:miter/>
          </a:ln>
        </p:spPr>
        <p:txBody>
          <a:bodyPr lIns="548640" tIns="0" bIns="1371600" rtlCol="0" anchor="ctr" anchorCtr="0"/>
          <a:lstStyle/>
          <a:p>
            <a:pPr algn="ctr"/>
            <a:r>
              <a:rPr lang="en-US" sz="1600" spc="0">
                <a:solidFill>
                  <a:srgbClr val="000000"/>
                </a:solidFill>
              </a:rPr>
              <a:t>This area reserved </a:t>
            </a:r>
          </a:p>
          <a:p>
            <a:pPr algn="ctr"/>
            <a:r>
              <a:rPr lang="en-US" sz="1600" spc="0">
                <a:solidFill>
                  <a:srgbClr val="000000"/>
                </a:solidFill>
              </a:rPr>
              <a:t>for speaker PIP</a:t>
            </a:r>
          </a:p>
        </p:txBody>
      </p:sp>
    </p:spTree>
    <p:extLst>
      <p:ext uri="{BB962C8B-B14F-4D97-AF65-F5344CB8AC3E}">
        <p14:creationId xmlns:p14="http://schemas.microsoft.com/office/powerpoint/2010/main" val="219954412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1">
          <p15:clr>
            <a:srgbClr val="5ACBF0"/>
          </p15:clr>
        </p15:guide>
        <p15:guide id="31" pos="4310">
          <p15:clr>
            <a:srgbClr val="5ACBF0"/>
          </p15:clr>
        </p15:guide>
        <p15:guide id="32" pos="4494">
          <p15:clr>
            <a:srgbClr val="5ACBF0"/>
          </p15:clr>
        </p15:guide>
        <p15:guide id="33" pos="5808">
          <p15:clr>
            <a:srgbClr val="5ACBF0"/>
          </p15:clr>
        </p15:guide>
        <p15:guide id="34" pos="5998">
          <p15:clr>
            <a:srgbClr val="5ACBF0"/>
          </p15:clr>
        </p15:guide>
        <p15:guide id="35" pos="3653">
          <p15:clr>
            <a:srgbClr val="A4A3A4"/>
          </p15:clr>
        </p15:guide>
        <p15:guide id="36" pos="5151">
          <p15:clr>
            <a:srgbClr val="A4A3A4"/>
          </p15:clr>
        </p15:guide>
        <p15:guide id="37" pos="6648">
          <p15:clr>
            <a:srgbClr val="A4A3A4"/>
          </p15:clr>
        </p15:guide>
      </p15:sldGuideLst>
    </p:ext>
  </p:extLst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654823FC-7088-4517-85E5-0A60EACE2DF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4067176" y="0"/>
            <a:ext cx="8124824" cy="6858000"/>
          </a:xfrm>
          <a:blipFill>
            <a:blip r:embed="rId2"/>
            <a:stretch>
              <a:fillRect l="-30" b="-1296"/>
            </a:stretch>
          </a:blipFill>
        </p:spPr>
        <p:txBody>
          <a:bodyPr wrap="none" bIns="173736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4067176" y="3657600"/>
            <a:ext cx="8124823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 algn="ct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1940827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middl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FAC203C-E743-43F3-8157-C986CD7901C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4067176" y="0"/>
            <a:ext cx="8124824" cy="6858000"/>
          </a:xfrm>
          <a:blipFill>
            <a:blip r:embed="rId2"/>
            <a:stretch>
              <a:fillRect l="-30" b="-1296"/>
            </a:stretch>
          </a:blipFill>
        </p:spPr>
        <p:txBody>
          <a:bodyPr wrap="none" bIns="173736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4067176" y="4586514"/>
            <a:ext cx="8124824" cy="2271486"/>
          </a:xfrm>
          <a:solidFill>
            <a:srgbClr val="000000">
              <a:alpha val="55000"/>
            </a:srgbClr>
          </a:solidFill>
        </p:spPr>
        <p:txBody>
          <a:bodyPr lIns="585216" tIns="585216" rIns="585216" bIns="585216" anchor="ctr" anchorCtr="0">
            <a:noAutofit/>
          </a:bodyPr>
          <a:lstStyle>
            <a:lvl1pPr algn="ct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62688084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157216"/>
            <a:ext cx="6527798" cy="111182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4067175" y="0"/>
            <a:ext cx="8124825" cy="4572000"/>
          </a:xfrm>
          <a:blipFill>
            <a:blip r:embed="rId2"/>
            <a:stretch>
              <a:fillRect l="-122" b="-1389"/>
            </a:stretch>
          </a:blip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6C37-D0C9-4349-A860-B639C4EB9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9395667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85788"/>
            <a:ext cx="6522242" cy="111499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4064000" y="2286000"/>
            <a:ext cx="8125619" cy="4572000"/>
          </a:xfrm>
          <a:blipFill>
            <a:blip r:embed="rId2"/>
            <a:stretch>
              <a:fillRect l="39" t="-1267"/>
            </a:stretch>
          </a:blipFill>
        </p:spPr>
        <p:txBody>
          <a:bodyPr vert="horz" wrap="square" lIns="0" tIns="1188720" rIns="0" bIns="0" rtlCol="0" anchor="t" anchorCtr="0">
            <a:noAutofit/>
          </a:bodyPr>
          <a:lstStyle>
            <a:lvl1pPr marL="91440" indent="0" algn="ctr">
              <a:spcBef>
                <a:spcPts val="0"/>
              </a:spcBef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</a:t>
            </a:r>
          </a:p>
          <a:p>
            <a:pPr marL="228600" lvl="0" indent="-228600" algn="ctr"/>
            <a:r>
              <a:rPr lang="en-US" dirty="0"/>
              <a:t>here or click or tap icon </a:t>
            </a:r>
          </a:p>
          <a:p>
            <a:pPr marL="228600" lvl="0" indent="-228600" algn="ctr"/>
            <a:r>
              <a:rPr lang="en-US" dirty="0"/>
              <a:t>below 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33550153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  <p15:guide id="6" orient="horz" pos="720">
          <p15:clr>
            <a:srgbClr val="5ACBF0"/>
          </p15:clr>
        </p15:guide>
      </p15:sldGuideLst>
    </p:ext>
  </p:extLst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AF0D0A4-1FFC-4038-A335-4888164DF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6510337" cy="55399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AE79831-D0DD-4629-9CB7-E6BFDBF0CDE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4865688" y="2025650"/>
            <a:ext cx="6510337" cy="3136392"/>
          </a:xfrm>
          <a:blipFill>
            <a:blip r:embed="rId2"/>
            <a:stretch>
              <a:fillRect l="-2646" r="-2646"/>
            </a:stretch>
          </a:blipFill>
        </p:spPr>
        <p:txBody>
          <a:bodyPr lIns="0" tIns="0" rIns="0" bIns="8229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865688" y="5499100"/>
            <a:ext cx="6510337" cy="4445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3EE7E89B-091E-47E5-9AB7-A2B1DDFFE8D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32975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AF0D0A4-1FFC-4038-A335-4888164DF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11989"/>
            <a:ext cx="6510337" cy="55399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0975A60-9AA6-4E49-9B39-A6A73A71E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4865688" y="2025650"/>
            <a:ext cx="3169984" cy="3136392"/>
          </a:xfrm>
          <a:blipFill>
            <a:blip r:embed="rId2"/>
            <a:stretch>
              <a:fillRect l="-3506"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800" b="1" kern="1200" spc="0" baseline="0" dirty="0">
                <a:solidFill>
                  <a:srgbClr val="000000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marL="228600" marR="0" lvl="0" indent="-22860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865688" y="5499100"/>
            <a:ext cx="3139566" cy="4445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328280" y="2025650"/>
            <a:ext cx="3047746" cy="3136392"/>
          </a:xfrm>
          <a:blipFill>
            <a:blip r:embed="rId3"/>
            <a:stretch>
              <a:fillRect l="-3437" r="-4220"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800" b="1" kern="1200" spc="0" baseline="0" dirty="0">
                <a:solidFill>
                  <a:srgbClr val="000000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marL="228600" marR="0" lvl="0" indent="-22860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28278" y="5499100"/>
            <a:ext cx="3136392" cy="4445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23138745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6" pos="5055">
          <p15:clr>
            <a:srgbClr val="5ACBF0"/>
          </p15:clr>
        </p15:guide>
        <p15:guide id="7" pos="5250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85788"/>
            <a:ext cx="6510338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4067175" y="2286000"/>
            <a:ext cx="3977640" cy="2807208"/>
          </a:xfrm>
          <a:blipFill>
            <a:blip r:embed="rId2"/>
            <a:stretch>
              <a:fillRect/>
            </a:stretch>
          </a:blipFill>
        </p:spPr>
        <p:txBody>
          <a:bodyPr lIns="0" tIns="0" rIns="0" bIns="8229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52391" y="5334001"/>
            <a:ext cx="2807208" cy="6096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8214360" y="2286000"/>
            <a:ext cx="3977640" cy="2807208"/>
          </a:xfrm>
          <a:blipFill>
            <a:blip r:embed="rId3"/>
            <a:stretch>
              <a:fillRect/>
            </a:stretch>
          </a:blipFill>
        </p:spPr>
        <p:txBody>
          <a:bodyPr lIns="0" tIns="0" rIns="0" bIns="8229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799576" y="5334000"/>
            <a:ext cx="2807208" cy="6096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E10F07-B8D9-4B69-A567-8BEDE6973D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56562165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4" orient="horz" pos="3209">
          <p15:clr>
            <a:srgbClr val="5ACBF0"/>
          </p15:clr>
        </p15:guide>
        <p15:guide id="6" pos="5175">
          <p15:clr>
            <a:srgbClr val="5ACBF0"/>
          </p15:clr>
        </p15:guide>
        <p15:guide id="12" pos="5543">
          <p15:clr>
            <a:srgbClr val="5ACBF0"/>
          </p15:clr>
        </p15:guide>
        <p15:guide id="13" orient="horz" pos="3360">
          <p15:clr>
            <a:srgbClr val="5ACBF0"/>
          </p15:clr>
        </p15:guide>
        <p15:guide id="14" orient="horz">
          <p15:clr>
            <a:srgbClr val="5ACBF0"/>
          </p15:clr>
        </p15:guide>
        <p15:guide id="15" pos="3878">
          <p15:clr>
            <a:srgbClr val="5ACBF0"/>
          </p15:clr>
        </p15:guide>
        <p15:guide id="16" pos="4763">
          <p15:clr>
            <a:srgbClr val="5ACBF0"/>
          </p15:clr>
        </p15:guide>
        <p15:guide id="17" pos="6427">
          <p15:clr>
            <a:srgbClr val="5ACBF0"/>
          </p15:clr>
        </p15:guide>
        <p15:guide id="18" pos="5064">
          <p15:clr>
            <a:srgbClr val="5ACBF0"/>
          </p15:clr>
        </p15:guide>
      </p15:sldGuideLst>
    </p:ext>
  </p:extLst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88962"/>
            <a:ext cx="6510338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4694747" y="2286000"/>
            <a:ext cx="2016081" cy="2016081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94747" y="4608513"/>
            <a:ext cx="2016081" cy="133508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7110964" y="2286000"/>
            <a:ext cx="2016081" cy="2016081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110964" y="4608513"/>
            <a:ext cx="2016081" cy="133508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9526143" y="2286000"/>
            <a:ext cx="2016081" cy="2016081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524841" y="4608513"/>
            <a:ext cx="2018686" cy="133508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82379785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903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4" orient="horz" pos="2717">
          <p15:clr>
            <a:srgbClr val="5ACBF0"/>
          </p15:clr>
        </p15:guide>
        <p15:guide id="15" pos="4268">
          <p15:clr>
            <a:srgbClr val="5ACBF0"/>
          </p15:clr>
        </p15:guide>
        <p15:guide id="16" pos="4521">
          <p15:clr>
            <a:srgbClr val="5ACBF0"/>
          </p15:clr>
        </p15:guide>
        <p15:guide id="17" pos="5790">
          <p15:clr>
            <a:srgbClr val="5ACBF0"/>
          </p15:clr>
        </p15:guide>
        <p15:guide id="18" pos="6042">
          <p15:clr>
            <a:srgbClr val="5ACBF0"/>
          </p15:clr>
        </p15:guide>
      </p15:sldGuideLst>
    </p:ext>
  </p:extLst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FBECFBE-DDD5-48D2-A1C5-AC2FFFDFD97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4067175" y="-1"/>
            <a:ext cx="4069080" cy="3428999"/>
          </a:xfrm>
          <a:blipFill>
            <a:blip r:embed="rId2"/>
            <a:stretch>
              <a:fillRect l="-1415" t="-1436" r="47" b="-1436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884108A-545E-44D2-8C60-4CD4A2158D7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4067175" y="3429000"/>
            <a:ext cx="4069080" cy="3429001"/>
          </a:xfrm>
          <a:blipFill>
            <a:blip r:embed="rId3"/>
            <a:stretch>
              <a:fillRect l="-1883" t="-1912" r="-421" b="-1912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AC17E3-EF12-403C-B7D3-16F65CA2C9A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8122920" y="0"/>
            <a:ext cx="4069080" cy="3429000"/>
          </a:xfrm>
          <a:blipFill>
            <a:blip r:embed="rId4"/>
            <a:stretch>
              <a:fillRect l="-1919" t="-1945" r="-584" b="-1945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1C3D732-9453-4E35-8694-56997FDE82CF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8122920" y="3428999"/>
            <a:ext cx="4069080" cy="3429002"/>
          </a:xfrm>
          <a:blipFill>
            <a:blip r:embed="rId5"/>
            <a:stretch>
              <a:fillRect l="-1645" t="-1667" r="-311" b="-1667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10933716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8" orient="horz" pos="2160">
          <p15:clr>
            <a:srgbClr val="5ACBF0"/>
          </p15:clr>
        </p15:guide>
      </p15:sldGuideLst>
    </p:ext>
  </p:extLst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65688" y="2309812"/>
            <a:ext cx="2337424" cy="3913188"/>
          </a:xfrm>
        </p:spPr>
        <p:txBody>
          <a:bodyPr anchor="t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497764" y="2309812"/>
            <a:ext cx="3878262" cy="3913188"/>
          </a:xfrm>
        </p:spPr>
        <p:txBody>
          <a:bodyPr anchor="t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865688" y="2019300"/>
            <a:ext cx="2339467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D8AF80-CAD5-4055-80AD-0B31EBCB52A9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7496175" y="2020201"/>
            <a:ext cx="3879850" cy="14973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257532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2">
          <p15:clr>
            <a:srgbClr val="5ACBF0"/>
          </p15:clr>
        </p15:guide>
        <p15:guide id="30" pos="4536">
          <p15:clr>
            <a:srgbClr val="5ACBF0"/>
          </p15:clr>
        </p15:guide>
        <p15:guide id="32" orient="horz" pos="1455">
          <p15:clr>
            <a:srgbClr val="5ACBF0"/>
          </p15:clr>
        </p15:guide>
        <p15:guide id="33" pos="4722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Photo full blee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4067176" y="0"/>
            <a:ext cx="8124824" cy="6858000"/>
          </a:xfrm>
          <a:blipFill>
            <a:blip r:embed="rId2"/>
            <a:stretch>
              <a:fillRect l="-30" b="-1296"/>
            </a:stretch>
          </a:blipFill>
        </p:spPr>
        <p:txBody>
          <a:bodyPr wrap="none" bIns="173736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97388967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65688" y="585788"/>
            <a:ext cx="2336800" cy="56832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491413" y="585788"/>
            <a:ext cx="3884612" cy="5683250"/>
          </a:xfrm>
        </p:spPr>
        <p:txBody>
          <a:bodyPr anchor="ctr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7346950" y="2542704"/>
            <a:ext cx="0" cy="170180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08195156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4719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4537">
          <p15:clr>
            <a:srgbClr val="5ACBF0"/>
          </p15:clr>
        </p15:guide>
      </p15:sldGuideLst>
    </p:ext>
  </p:extLst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 full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4" y="0"/>
            <a:ext cx="8124825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5" y="0"/>
            <a:ext cx="3788358" cy="493776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vert="horz" wrap="square" lIns="585216" tIns="91440" rIns="0" bIns="91440" rtlCol="0">
            <a:spAutoFit/>
          </a:bodyPr>
          <a:lstStyle>
            <a:lvl1pPr marL="0" indent="0">
              <a:buNone/>
              <a:defRPr lang="en-US" sz="1999" dirty="0">
                <a:solidFill>
                  <a:srgbClr val="FFFFFF"/>
                </a:solidFill>
                <a:latin typeface="+mj-lt"/>
              </a:defRPr>
            </a:lvl1pPr>
          </a:lstStyle>
          <a:p>
            <a:pPr marL="0" lvl="0" indent="0">
              <a:buNone/>
            </a:pPr>
            <a:r>
              <a:rPr lang="en-US" dirty="0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65688" y="710247"/>
            <a:ext cx="6510337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7885964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438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457200"/>
            <a:ext cx="6510337" cy="553998"/>
          </a:xfrm>
        </p:spPr>
        <p:txBody>
          <a:bodyPr anchor="ctr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8762" y="1436688"/>
            <a:ext cx="8123238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5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65688" y="2099310"/>
            <a:ext cx="6510338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8417325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457200"/>
            <a:ext cx="6510337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65688" y="1230681"/>
            <a:ext cx="6510338" cy="307777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5" y="2827138"/>
            <a:ext cx="8124825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6" y="282713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65688" y="3491219"/>
            <a:ext cx="6510337" cy="338554"/>
          </a:xfrm>
        </p:spPr>
        <p:txBody>
          <a:bodyPr/>
          <a:lstStyle>
            <a:lvl1pPr marL="0" indent="0">
              <a:buNone/>
              <a:tabLst/>
              <a:defRPr sz="2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21838985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1776">
          <p15:clr>
            <a:srgbClr val="5ACBF0"/>
          </p15:clr>
        </p15:guide>
        <p15:guide id="5" orient="horz" pos="2197">
          <p15:clr>
            <a:srgbClr val="5ACBF0"/>
          </p15:clr>
        </p15:guide>
        <p15:guide id="6" orient="horz" pos="773">
          <p15:clr>
            <a:srgbClr val="5ACBF0"/>
          </p15:clr>
        </p15:guide>
      </p15:sldGuideLst>
    </p:ext>
  </p:extLst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5" y="0"/>
            <a:ext cx="8124825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735" y="4224580"/>
            <a:ext cx="6513082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6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65688" y="660508"/>
            <a:ext cx="6510337" cy="338554"/>
          </a:xfrm>
        </p:spPr>
        <p:txBody>
          <a:bodyPr/>
          <a:lstStyle>
            <a:lvl1pPr marL="0" indent="0">
              <a:buNone/>
              <a:tabLst/>
              <a:defRPr sz="2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65688" y="4996505"/>
            <a:ext cx="6510337" cy="307777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94149717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2661">
          <p15:clr>
            <a:srgbClr val="5ACBF0"/>
          </p15:clr>
        </p15:guide>
        <p15:guide id="5" orient="horz" pos="3147">
          <p15:clr>
            <a:srgbClr val="5ACBF0"/>
          </p15:clr>
        </p15:guide>
        <p15:guide id="6" orient="horz" pos="419">
          <p15:clr>
            <a:srgbClr val="5ACBF0"/>
          </p15:clr>
        </p15:guide>
      </p15:sldGuideLst>
    </p:ext>
  </p:extLst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rgbClr val="2A44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8CC5D7-4ABF-D493-55B6-1AFFD3F9403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5822" r="39186" b="8498"/>
          <a:stretch/>
        </p:blipFill>
        <p:spPr>
          <a:xfrm>
            <a:off x="9701694" y="688"/>
            <a:ext cx="2490306" cy="685662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77192"/>
            <a:ext cx="55737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76688"/>
            <a:ext cx="5573712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3043446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576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77192"/>
            <a:ext cx="55737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76688"/>
            <a:ext cx="5573712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1172310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576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rgbClr val="2A44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C51208-04F9-B88A-0DAF-BB6408D8DF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44673"/>
          <a:stretch/>
        </p:blipFill>
        <p:spPr>
          <a:xfrm>
            <a:off x="10813897" y="0"/>
            <a:ext cx="1378104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80408"/>
            <a:ext cx="55737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1528113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576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80408"/>
            <a:ext cx="5611811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7454464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600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3962578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4310">
          <p15:clr>
            <a:srgbClr val="5ACBF0"/>
          </p15:clr>
        </p15:guide>
        <p15:guide id="32" pos="4494">
          <p15:clr>
            <a:srgbClr val="5ACBF0"/>
          </p15:clr>
        </p15:guide>
        <p15:guide id="33" pos="5811">
          <p15:clr>
            <a:srgbClr val="5ACBF0"/>
          </p15:clr>
        </p15:guide>
        <p15:guide id="34" pos="5998">
          <p15:clr>
            <a:srgbClr val="5ACBF0"/>
          </p15:clr>
        </p15:guide>
        <p15:guide id="35" pos="3653">
          <p15:clr>
            <a:srgbClr val="A4A3A4"/>
          </p15:clr>
        </p15:guide>
        <p15:guide id="36" pos="5151">
          <p15:clr>
            <a:srgbClr val="A4A3A4"/>
          </p15:clr>
        </p15:guide>
        <p15:guide id="37" pos="6652">
          <p15:clr>
            <a:srgbClr val="A4A3A4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654823FC-7088-4517-85E5-0A60EACE2DF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4067176" y="0"/>
            <a:ext cx="8124824" cy="6858000"/>
          </a:xfrm>
          <a:blipFill>
            <a:blip r:embed="rId2"/>
            <a:stretch>
              <a:fillRect l="-30" b="-1296"/>
            </a:stretch>
          </a:blipFill>
        </p:spPr>
        <p:txBody>
          <a:bodyPr wrap="none" bIns="173736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4067176" y="3657600"/>
            <a:ext cx="8124823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 algn="ct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86144360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488045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4310">
          <p15:clr>
            <a:srgbClr val="5ACBF0"/>
          </p15:clr>
        </p15:guide>
        <p15:guide id="32" pos="4494">
          <p15:clr>
            <a:srgbClr val="5ACBF0"/>
          </p15:clr>
        </p15:guide>
        <p15:guide id="33" pos="5811">
          <p15:clr>
            <a:srgbClr val="5ACBF0"/>
          </p15:clr>
        </p15:guide>
        <p15:guide id="34" pos="5998">
          <p15:clr>
            <a:srgbClr val="5ACBF0"/>
          </p15:clr>
        </p15:guide>
        <p15:guide id="35" pos="3648">
          <p15:clr>
            <a:srgbClr val="A4A3A4"/>
          </p15:clr>
        </p15:guide>
        <p15:guide id="36" pos="5151">
          <p15:clr>
            <a:srgbClr val="A4A3A4"/>
          </p15:clr>
        </p15:guide>
        <p15:guide id="37" pos="6652">
          <p15:clr>
            <a:srgbClr val="A4A3A4"/>
          </p15:clr>
        </p15:guide>
      </p15:sldGuideLst>
    </p:ext>
  </p:extLst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logo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tx1"/>
                </a:solidFill>
                <a:cs typeface="Segoe UI" pitchFamily="34" charset="0"/>
              </a:rPr>
              <a:t>© Copyright DAENET GmbH ACP Digital. All rights reserved. 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8873A86B-5B95-DE2D-C214-9EAEB16FB8B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  <p:pic>
        <p:nvPicPr>
          <p:cNvPr id="4" name="Grafik 21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988DF8DB-9DFA-9A39-3294-F2EC58D8A1A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42080" y="138728"/>
            <a:ext cx="1521620" cy="900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7183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ck Notes slide Layout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>
          <a:xfrm>
            <a:off x="584201" y="457200"/>
            <a:ext cx="11025188" cy="553998"/>
          </a:xfrm>
        </p:spPr>
        <p:txBody>
          <a:bodyPr/>
          <a:lstStyle>
            <a:lvl1pPr>
              <a:defRPr b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40015382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middl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FAC203C-E743-43F3-8157-C986CD7901C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4067176" y="0"/>
            <a:ext cx="8124824" cy="6858000"/>
          </a:xfrm>
          <a:blipFill>
            <a:blip r:embed="rId2"/>
            <a:stretch>
              <a:fillRect l="-30" b="-1296"/>
            </a:stretch>
          </a:blipFill>
        </p:spPr>
        <p:txBody>
          <a:bodyPr wrap="none" bIns="173736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4067176" y="4586514"/>
            <a:ext cx="8124824" cy="2271486"/>
          </a:xfrm>
          <a:solidFill>
            <a:srgbClr val="000000">
              <a:alpha val="55000"/>
            </a:srgbClr>
          </a:solidFill>
        </p:spPr>
        <p:txBody>
          <a:bodyPr lIns="585216" tIns="585216" rIns="585216" bIns="585216" anchor="ctr" anchorCtr="0">
            <a:noAutofit/>
          </a:bodyPr>
          <a:lstStyle>
            <a:lvl1pPr algn="ct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88776360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157216"/>
            <a:ext cx="6527798" cy="111182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4067175" y="0"/>
            <a:ext cx="8124825" cy="4572000"/>
          </a:xfrm>
          <a:blipFill>
            <a:blip r:embed="rId2"/>
            <a:stretch>
              <a:fillRect l="-122" b="-1389"/>
            </a:stretch>
          </a:blip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6C37-D0C9-4349-A860-B639C4EB9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39083819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 userDrawn="1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85788"/>
            <a:ext cx="6522242" cy="111499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4064000" y="2286000"/>
            <a:ext cx="8125619" cy="4572000"/>
          </a:xfrm>
          <a:blipFill>
            <a:blip r:embed="rId2"/>
            <a:stretch>
              <a:fillRect l="39" t="-1267"/>
            </a:stretch>
          </a:blipFill>
        </p:spPr>
        <p:txBody>
          <a:bodyPr vert="horz" wrap="square" lIns="0" tIns="1188720" rIns="0" bIns="0" rtlCol="0" anchor="t" anchorCtr="0">
            <a:noAutofit/>
          </a:bodyPr>
          <a:lstStyle>
            <a:lvl1pPr marL="91440" indent="0" algn="ctr">
              <a:spcBef>
                <a:spcPts val="0"/>
              </a:spcBef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</a:t>
            </a:r>
          </a:p>
          <a:p>
            <a:pPr marL="228600" lvl="0" indent="-228600" algn="ctr"/>
            <a:r>
              <a:rPr lang="en-US"/>
              <a:t>here or click or tap icon </a:t>
            </a:r>
          </a:p>
          <a:p>
            <a:pPr marL="228600" lvl="0" indent="-228600" algn="ctr"/>
            <a:r>
              <a:rPr lang="en-US"/>
              <a:t>below 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72513658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  <p15:guide id="6" orient="horz" pos="720" userDrawn="1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AF0D0A4-1FFC-4038-A335-4888164DF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6510337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AE79831-D0DD-4629-9CB7-E6BFDBF0CDE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4865688" y="2025650"/>
            <a:ext cx="6510337" cy="3136392"/>
          </a:xfrm>
          <a:blipFill>
            <a:blip r:embed="rId2"/>
            <a:stretch>
              <a:fillRect l="-2646" r="-2646"/>
            </a:stretch>
          </a:blipFill>
        </p:spPr>
        <p:txBody>
          <a:bodyPr lIns="0" tIns="0" rIns="0" bIns="8229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865688" y="5499100"/>
            <a:ext cx="6510337" cy="4445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3EE7E89B-091E-47E5-9AB7-A2B1DDFFE8D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32191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8" orient="horz" pos="3464" userDrawn="1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FF28A2B-198A-65E6-6DD8-A4718C9B452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3934707" y="0"/>
            <a:ext cx="17225369" cy="6858000"/>
          </a:xfrm>
          <a:prstGeom prst="rect">
            <a:avLst/>
          </a:prstGeom>
        </p:spPr>
      </p:pic>
      <p:pic>
        <p:nvPicPr>
          <p:cNvPr id="4" name="Grafik 21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9BE4371C-0AA1-9FBA-7235-7CC3EF9E085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23080" y="320231"/>
            <a:ext cx="1415020" cy="900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387027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AF0D0A4-1FFC-4038-A335-4888164DF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11989"/>
            <a:ext cx="6510337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0975A60-9AA6-4E49-9B39-A6A73A71E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4865688" y="2025650"/>
            <a:ext cx="3169984" cy="3136392"/>
          </a:xfrm>
          <a:blipFill>
            <a:blip r:embed="rId2"/>
            <a:stretch>
              <a:fillRect l="-3506"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800" b="1" kern="1200" spc="0" baseline="0" dirty="0">
                <a:solidFill>
                  <a:srgbClr val="000000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marL="228600" marR="0" lvl="0" indent="-22860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865688" y="5499100"/>
            <a:ext cx="3139566" cy="4445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328280" y="2025650"/>
            <a:ext cx="3047746" cy="3136392"/>
          </a:xfrm>
          <a:blipFill>
            <a:blip r:embed="rId3"/>
            <a:stretch>
              <a:fillRect l="-3437" r="-4220"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800" b="1" kern="1200" spc="0" baseline="0" dirty="0">
                <a:solidFill>
                  <a:srgbClr val="000000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marL="228600" marR="0" lvl="0" indent="-22860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28278" y="5499100"/>
            <a:ext cx="3136392" cy="4445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64605948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6" pos="5055" userDrawn="1">
          <p15:clr>
            <a:srgbClr val="5ACBF0"/>
          </p15:clr>
        </p15:guide>
        <p15:guide id="7" pos="5250" userDrawn="1">
          <p15:clr>
            <a:srgbClr val="5ACBF0"/>
          </p15:clr>
        </p15:guide>
        <p15:guide id="8" orient="horz" pos="3464" userDrawn="1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7" y="585788"/>
            <a:ext cx="6510337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4067175" y="2286000"/>
            <a:ext cx="3977640" cy="2807208"/>
          </a:xfrm>
          <a:blipFill>
            <a:blip r:embed="rId2"/>
            <a:stretch>
              <a:fillRect/>
            </a:stretch>
          </a:blipFill>
        </p:spPr>
        <p:txBody>
          <a:bodyPr lIns="0" tIns="0" rIns="0" bIns="8229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52391" y="5334001"/>
            <a:ext cx="2807208" cy="6096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8214360" y="2286000"/>
            <a:ext cx="3977640" cy="2807208"/>
          </a:xfrm>
          <a:blipFill>
            <a:blip r:embed="rId3"/>
            <a:stretch>
              <a:fillRect/>
            </a:stretch>
          </a:blipFill>
        </p:spPr>
        <p:txBody>
          <a:bodyPr lIns="0" tIns="0" rIns="0" bIns="8229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799576" y="5334000"/>
            <a:ext cx="2807208" cy="6096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E10F07-B8D9-4B69-A567-8BEDE6973D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62477256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 userDrawn="1">
          <p15:clr>
            <a:srgbClr val="5ACBF0"/>
          </p15:clr>
        </p15:guide>
        <p15:guide id="2" orient="horz" pos="1440">
          <p15:clr>
            <a:srgbClr val="5ACBF0"/>
          </p15:clr>
        </p15:guide>
        <p15:guide id="4" orient="horz" pos="3209" userDrawn="1">
          <p15:clr>
            <a:srgbClr val="5ACBF0"/>
          </p15:clr>
        </p15:guide>
        <p15:guide id="6" pos="5175" userDrawn="1">
          <p15:clr>
            <a:srgbClr val="5ACBF0"/>
          </p15:clr>
        </p15:guide>
        <p15:guide id="12" pos="5543" userDrawn="1">
          <p15:clr>
            <a:srgbClr val="5ACBF0"/>
          </p15:clr>
        </p15:guide>
        <p15:guide id="13" orient="horz" pos="3360">
          <p15:clr>
            <a:srgbClr val="5ACBF0"/>
          </p15:clr>
        </p15:guide>
        <p15:guide id="14" orient="horz" userDrawn="1">
          <p15:clr>
            <a:srgbClr val="5ACBF0"/>
          </p15:clr>
        </p15:guide>
        <p15:guide id="15" pos="3878" userDrawn="1">
          <p15:clr>
            <a:srgbClr val="5ACBF0"/>
          </p15:clr>
        </p15:guide>
        <p15:guide id="16" pos="4763" userDrawn="1">
          <p15:clr>
            <a:srgbClr val="5ACBF0"/>
          </p15:clr>
        </p15:guide>
        <p15:guide id="17" pos="6427" userDrawn="1">
          <p15:clr>
            <a:srgbClr val="5ACBF0"/>
          </p15:clr>
        </p15:guide>
        <p15:guide id="18" pos="5064" userDrawn="1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88962"/>
            <a:ext cx="6510338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4694747" y="2286000"/>
            <a:ext cx="2016081" cy="2016081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94747" y="4608513"/>
            <a:ext cx="2016081" cy="133508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7110964" y="2286000"/>
            <a:ext cx="2016081" cy="2016081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110964" y="4608513"/>
            <a:ext cx="2016081" cy="133508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9526143" y="2286000"/>
            <a:ext cx="2016081" cy="2016081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524841" y="4608513"/>
            <a:ext cx="2018686" cy="133508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56160264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903" userDrawn="1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4" orient="horz" pos="2717" userDrawn="1">
          <p15:clr>
            <a:srgbClr val="5ACBF0"/>
          </p15:clr>
        </p15:guide>
        <p15:guide id="15" pos="4268" userDrawn="1">
          <p15:clr>
            <a:srgbClr val="5ACBF0"/>
          </p15:clr>
        </p15:guide>
        <p15:guide id="16" pos="4521" userDrawn="1">
          <p15:clr>
            <a:srgbClr val="5ACBF0"/>
          </p15:clr>
        </p15:guide>
        <p15:guide id="17" pos="5790" userDrawn="1">
          <p15:clr>
            <a:srgbClr val="5ACBF0"/>
          </p15:clr>
        </p15:guide>
        <p15:guide id="18" pos="6042" userDrawn="1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976311" y="1710393"/>
            <a:ext cx="1779985" cy="1779985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8507688" y="1710393"/>
            <a:ext cx="1779984" cy="1779984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5976311" y="3955672"/>
            <a:ext cx="1779985" cy="1779985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  <p:sp>
        <p:nvSpPr>
          <p:cNvPr id="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65F0AF4-A8D8-9313-BD99-9975EE8EC9D2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8507688" y="3974446"/>
            <a:ext cx="1779984" cy="1779984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A2109B-88E3-00D9-43B1-E010E085741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943353" y="3545134"/>
            <a:ext cx="1845900" cy="21544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00">
                <a:latin typeface="+mj-lt"/>
              </a:defRPr>
            </a:lvl1pPr>
          </a:lstStyle>
          <a:p>
            <a:pPr lvl="0"/>
            <a:r>
              <a:rPr lang="en-US"/>
              <a:t>Competence Name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1D7B208-E884-E351-276C-7571A017F0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88962"/>
            <a:ext cx="6510338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59DBC425-1CF6-A099-E13B-56778CB3F20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474730" y="3545134"/>
            <a:ext cx="1845900" cy="21544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00">
                <a:latin typeface="+mj-lt"/>
              </a:defRPr>
            </a:lvl1pPr>
          </a:lstStyle>
          <a:p>
            <a:pPr lvl="0"/>
            <a:r>
              <a:rPr lang="en-US"/>
              <a:t>Competence Name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FF608EA3-32F2-F4B3-7D16-3FC1E918414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43353" y="5790414"/>
            <a:ext cx="1845900" cy="21544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00">
                <a:latin typeface="+mj-lt"/>
              </a:defRPr>
            </a:lvl1pPr>
          </a:lstStyle>
          <a:p>
            <a:pPr lvl="0"/>
            <a:r>
              <a:rPr lang="en-US"/>
              <a:t>Competence Name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8161A040-5024-C68A-4376-203049D0472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474730" y="5790414"/>
            <a:ext cx="1845900" cy="21544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00">
                <a:latin typeface="+mj-lt"/>
              </a:defRPr>
            </a:lvl1pPr>
          </a:lstStyle>
          <a:p>
            <a:pPr lvl="0"/>
            <a:r>
              <a:rPr lang="en-US"/>
              <a:t>Competence Name</a:t>
            </a:r>
          </a:p>
        </p:txBody>
      </p:sp>
    </p:spTree>
    <p:extLst>
      <p:ext uri="{BB962C8B-B14F-4D97-AF65-F5344CB8AC3E}">
        <p14:creationId xmlns:p14="http://schemas.microsoft.com/office/powerpoint/2010/main" val="273863421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903" userDrawn="1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4" orient="horz" pos="2717" userDrawn="1">
          <p15:clr>
            <a:srgbClr val="5ACBF0"/>
          </p15:clr>
        </p15:guide>
        <p15:guide id="15" pos="4268" userDrawn="1">
          <p15:clr>
            <a:srgbClr val="5ACBF0"/>
          </p15:clr>
        </p15:guide>
        <p15:guide id="16" pos="4521" userDrawn="1">
          <p15:clr>
            <a:srgbClr val="5ACBF0"/>
          </p15:clr>
        </p15:guide>
        <p15:guide id="17" pos="5790" userDrawn="1">
          <p15:clr>
            <a:srgbClr val="5ACBF0"/>
          </p15:clr>
        </p15:guide>
        <p15:guide id="18" pos="6042" userDrawn="1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FBECFBE-DDD5-48D2-A1C5-AC2FFFDFD97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4067175" y="-1"/>
            <a:ext cx="4069080" cy="3428999"/>
          </a:xfrm>
          <a:blipFill>
            <a:blip r:embed="rId2"/>
            <a:stretch>
              <a:fillRect l="-1415" t="-1436" r="47" b="-1436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884108A-545E-44D2-8C60-4CD4A2158D7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4067175" y="3429000"/>
            <a:ext cx="4069080" cy="3429001"/>
          </a:xfrm>
          <a:blipFill>
            <a:blip r:embed="rId3"/>
            <a:stretch>
              <a:fillRect l="-1883" t="-1912" r="-421" b="-1912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AC17E3-EF12-403C-B7D3-16F65CA2C9A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8122920" y="0"/>
            <a:ext cx="4069080" cy="3429000"/>
          </a:xfrm>
          <a:blipFill>
            <a:blip r:embed="rId4"/>
            <a:stretch>
              <a:fillRect l="-1919" t="-1945" r="-584" b="-1945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1C3D732-9453-4E35-8694-56997FDE82CF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8122920" y="3428999"/>
            <a:ext cx="4069080" cy="3429002"/>
          </a:xfrm>
          <a:blipFill>
            <a:blip r:embed="rId5"/>
            <a:stretch>
              <a:fillRect l="-1645" t="-1667" r="-311" b="-1667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54570560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8" orient="horz" pos="2160" userDrawn="1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65688" y="2309812"/>
            <a:ext cx="2337424" cy="3913188"/>
          </a:xfrm>
        </p:spPr>
        <p:txBody>
          <a:bodyPr anchor="t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497764" y="2309812"/>
            <a:ext cx="3878262" cy="3913188"/>
          </a:xfrm>
        </p:spPr>
        <p:txBody>
          <a:bodyPr anchor="t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865688" y="2019300"/>
            <a:ext cx="2339467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D8AF80-CAD5-4055-80AD-0B31EBCB52A9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7496175" y="2020201"/>
            <a:ext cx="3879850" cy="14973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669616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2">
          <p15:clr>
            <a:srgbClr val="5ACBF0"/>
          </p15:clr>
        </p15:guide>
        <p15:guide id="30" pos="4536" userDrawn="1">
          <p15:clr>
            <a:srgbClr val="5ACBF0"/>
          </p15:clr>
        </p15:guide>
        <p15:guide id="32" orient="horz" pos="1455">
          <p15:clr>
            <a:srgbClr val="5ACBF0"/>
          </p15:clr>
        </p15:guide>
        <p15:guide id="33" pos="4722" userDrawn="1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65688" y="585788"/>
            <a:ext cx="2336800" cy="56832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491413" y="585788"/>
            <a:ext cx="3884612" cy="5683250"/>
          </a:xfrm>
        </p:spPr>
        <p:txBody>
          <a:bodyPr anchor="ctr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7346950" y="2542704"/>
            <a:ext cx="0" cy="170180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04964009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4719" userDrawn="1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4537" userDrawn="1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 full pag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4" y="0"/>
            <a:ext cx="8124825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5" y="0"/>
            <a:ext cx="3788358" cy="493776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vert="horz" wrap="square" lIns="585216" tIns="91440" rIns="0" bIns="91440" rtlCol="0">
            <a:spAutoFit/>
          </a:bodyPr>
          <a:lstStyle>
            <a:lvl1pPr marL="0" indent="0">
              <a:buNone/>
              <a:defRPr lang="en-US" sz="1999" dirty="0">
                <a:solidFill>
                  <a:srgbClr val="FFFFFF"/>
                </a:solidFill>
                <a:latin typeface="+mj-lt"/>
              </a:defRPr>
            </a:lvl1pPr>
          </a:lstStyle>
          <a:p>
            <a:pPr marL="0" lvl="0" indent="0">
              <a:buNone/>
            </a:pPr>
            <a:r>
              <a:rPr lang="en-US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65688" y="710247"/>
            <a:ext cx="6510337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080298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2" orient="horz" pos="438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457200"/>
            <a:ext cx="6510337" cy="553998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8762" y="1436688"/>
            <a:ext cx="8123238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5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65688" y="2099310"/>
            <a:ext cx="6510338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438410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Bottom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457200"/>
            <a:ext cx="6510337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65688" y="1230681"/>
            <a:ext cx="6510338" cy="307777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5" y="2827138"/>
            <a:ext cx="8124825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6" y="282713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65688" y="3491219"/>
            <a:ext cx="6510337" cy="338554"/>
          </a:xfrm>
        </p:spPr>
        <p:txBody>
          <a:bodyPr/>
          <a:lstStyle>
            <a:lvl1pPr marL="0" indent="0">
              <a:buNone/>
              <a:tabLst/>
              <a:defRPr sz="2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9785341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1776">
          <p15:clr>
            <a:srgbClr val="5ACBF0"/>
          </p15:clr>
        </p15:guide>
        <p15:guide id="5" orient="horz" pos="2197">
          <p15:clr>
            <a:srgbClr val="5ACBF0"/>
          </p15:clr>
        </p15:guide>
        <p15:guide id="6" orient="horz" pos="773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370E352-FC4E-7B98-BBDA-442666A146D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1793955" y="1"/>
            <a:ext cx="17225367" cy="6857999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4200" y="2302670"/>
            <a:ext cx="4297901" cy="1231106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4200" y="5231301"/>
            <a:ext cx="2696882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3EE4929C-71E0-8192-C0E6-0FBAFF49426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  <p:pic>
        <p:nvPicPr>
          <p:cNvPr id="6" name="Grafik 21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C27CCE7E-F2C7-06E0-8F7E-43D59B10E301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268659" y="74787"/>
            <a:ext cx="1415020" cy="900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3021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Top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5" y="0"/>
            <a:ext cx="8124825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735" y="4224580"/>
            <a:ext cx="6513082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6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65688" y="660508"/>
            <a:ext cx="6510337" cy="338554"/>
          </a:xfrm>
        </p:spPr>
        <p:txBody>
          <a:bodyPr/>
          <a:lstStyle>
            <a:lvl1pPr marL="0" indent="0">
              <a:buNone/>
              <a:tabLst/>
              <a:defRPr sz="2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65688" y="4996505"/>
            <a:ext cx="6510337" cy="307777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6566852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2661">
          <p15:clr>
            <a:srgbClr val="5ACBF0"/>
          </p15:clr>
        </p15:guide>
        <p15:guide id="5" orient="horz" pos="3147">
          <p15:clr>
            <a:srgbClr val="5ACBF0"/>
          </p15:clr>
        </p15:guide>
        <p15:guide id="6" orient="horz" pos="419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rgbClr val="D4EC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3B6A9A-143B-9EB7-C5CF-768C9456144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7566" r="40729"/>
          <a:stretch/>
        </p:blipFill>
        <p:spPr>
          <a:xfrm>
            <a:off x="9517033" y="1090"/>
            <a:ext cx="2674967" cy="685582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77192"/>
            <a:ext cx="56118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000000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76688"/>
            <a:ext cx="5611812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rgbClr val="000000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9074642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600" userDrawn="1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3" userDrawn="1">
          <p15:clr>
            <a:srgbClr val="5ACBF0"/>
          </p15:clr>
        </p15:guide>
        <p15:guide id="5" orient="horz" pos="2223" userDrawn="1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77192"/>
            <a:ext cx="56118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76688"/>
            <a:ext cx="5611812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7824137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600" userDrawn="1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  <p15:guide id="5" orient="horz" pos="2223" userDrawn="1">
          <p15:clr>
            <a:srgbClr val="5ACBF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rgbClr val="D4EC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C1ADAC6-B1E7-F4BB-629D-EB2CEE724B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4890" r="48771"/>
          <a:stretch/>
        </p:blipFill>
        <p:spPr>
          <a:xfrm>
            <a:off x="10224947" y="933"/>
            <a:ext cx="1967053" cy="685613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80408"/>
            <a:ext cx="56118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000000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469145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600" userDrawn="1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223" userDrawn="1">
          <p15:clr>
            <a:srgbClr val="5ACBF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80408"/>
            <a:ext cx="56118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1404227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600" userDrawn="1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223" userDrawn="1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6126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4310" userDrawn="1">
          <p15:clr>
            <a:srgbClr val="5ACBF0"/>
          </p15:clr>
        </p15:guide>
        <p15:guide id="32" pos="4494" userDrawn="1">
          <p15:clr>
            <a:srgbClr val="5ACBF0"/>
          </p15:clr>
        </p15:guide>
        <p15:guide id="33" pos="5811" userDrawn="1">
          <p15:clr>
            <a:srgbClr val="5ACBF0"/>
          </p15:clr>
        </p15:guide>
        <p15:guide id="34" pos="5998" userDrawn="1">
          <p15:clr>
            <a:srgbClr val="5ACBF0"/>
          </p15:clr>
        </p15:guide>
        <p15:guide id="35" pos="3653" userDrawn="1">
          <p15:clr>
            <a:srgbClr val="A4A3A4"/>
          </p15:clr>
        </p15:guide>
        <p15:guide id="36" pos="5151" userDrawn="1">
          <p15:clr>
            <a:srgbClr val="A4A3A4"/>
          </p15:clr>
        </p15:guide>
        <p15:guide id="37" pos="6652" userDrawn="1">
          <p15:clr>
            <a:srgbClr val="A4A3A4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65269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4310" userDrawn="1">
          <p15:clr>
            <a:srgbClr val="5ACBF0"/>
          </p15:clr>
        </p15:guide>
        <p15:guide id="32" pos="4494" userDrawn="1">
          <p15:clr>
            <a:srgbClr val="5ACBF0"/>
          </p15:clr>
        </p15:guide>
        <p15:guide id="33" pos="5811" userDrawn="1">
          <p15:clr>
            <a:srgbClr val="5ACBF0"/>
          </p15:clr>
        </p15:guide>
        <p15:guide id="34" pos="5998" userDrawn="1">
          <p15:clr>
            <a:srgbClr val="5ACBF0"/>
          </p15:clr>
        </p15:guide>
        <p15:guide id="35" pos="3653" userDrawn="1">
          <p15:clr>
            <a:srgbClr val="A4A3A4"/>
          </p15:clr>
        </p15:guide>
        <p15:guide id="36" pos="5151" userDrawn="1">
          <p15:clr>
            <a:srgbClr val="A4A3A4"/>
          </p15:clr>
        </p15:guide>
        <p15:guide id="37" pos="6652" userDrawn="1">
          <p15:clr>
            <a:srgbClr val="A4A3A4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solidFill>
                  <a:schemeClr val="tx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C1E19FC2-5E72-661D-355F-050D690832A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3351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ck Notes slide Layout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>
          <a:xfrm>
            <a:off x="584201" y="457200"/>
            <a:ext cx="11025188" cy="553998"/>
          </a:xfrm>
        </p:spPr>
        <p:txBody>
          <a:bodyPr/>
          <a:lstStyle>
            <a:lvl1pPr>
              <a:defRPr b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 userDrawn="1">
          <p15:clr>
            <a:srgbClr val="5ACBF0"/>
          </p15:clr>
        </p15:guide>
        <p15:guide id="2" orient="horz" pos="288" userDrawn="1">
          <p15:clr>
            <a:srgbClr val="5ACBF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86DC5A-6B44-40DE-866E-551057F73B6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" y="0"/>
            <a:ext cx="12191998" cy="6857999"/>
          </a:xfrm>
          <a:prstGeom prst="rect">
            <a:avLst/>
          </a:prstGeom>
        </p:spPr>
      </p:pic>
      <p:pic>
        <p:nvPicPr>
          <p:cNvPr id="4" name="MS logo white - EMF" descr="Microsoft logo white text version">
            <a:extLst>
              <a:ext uri="{FF2B5EF4-FFF2-40B4-BE49-F238E27FC236}">
                <a16:creationId xmlns:a16="http://schemas.microsoft.com/office/drawing/2014/main" id="{8C6043E0-5EC7-5E8D-49F5-BE07A66CCDE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95F0E574-8D65-FD2C-8DE3-36010D4A2193}"/>
              </a:ext>
            </a:extLst>
          </p:cNvPr>
          <p:cNvGrpSpPr/>
          <p:nvPr userDrawn="1"/>
        </p:nvGrpSpPr>
        <p:grpSpPr bwMode="white">
          <a:xfrm>
            <a:off x="580572" y="2702873"/>
            <a:ext cx="3265035" cy="1452255"/>
            <a:chOff x="747712" y="1907208"/>
            <a:chExt cx="7227855" cy="3214877"/>
          </a:xfrm>
          <a:gradFill flip="none" rotWithShape="1">
            <a:gsLst>
              <a:gs pos="0">
                <a:srgbClr val="D4EC8E"/>
              </a:gs>
              <a:gs pos="34000">
                <a:srgbClr val="D7E78E"/>
              </a:gs>
              <a:gs pos="69000">
                <a:srgbClr val="FFA48B"/>
              </a:gs>
            </a:gsLst>
            <a:lin ang="2700000" scaled="1"/>
            <a:tileRect/>
          </a:gradFill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1A504C36-2D91-E0CC-7055-684A5094DE38}"/>
                </a:ext>
              </a:extLst>
            </p:cNvPr>
            <p:cNvSpPr/>
            <p:nvPr/>
          </p:nvSpPr>
          <p:spPr bwMode="white">
            <a:xfrm>
              <a:off x="747712" y="2000648"/>
              <a:ext cx="1371028" cy="1276731"/>
            </a:xfrm>
            <a:custGeom>
              <a:avLst/>
              <a:gdLst>
                <a:gd name="connsiteX0" fmla="*/ 1371029 w 1371028"/>
                <a:gd name="connsiteY0" fmla="*/ 1276731 h 1276731"/>
                <a:gd name="connsiteX1" fmla="*/ 1160907 w 1371028"/>
                <a:gd name="connsiteY1" fmla="*/ 1276731 h 1276731"/>
                <a:gd name="connsiteX2" fmla="*/ 1160907 w 1371028"/>
                <a:gd name="connsiteY2" fmla="*/ 450533 h 1276731"/>
                <a:gd name="connsiteX3" fmla="*/ 1173385 w 1371028"/>
                <a:gd name="connsiteY3" fmla="*/ 202121 h 1276731"/>
                <a:gd name="connsiteX4" fmla="*/ 1169861 w 1371028"/>
                <a:gd name="connsiteY4" fmla="*/ 202121 h 1276731"/>
                <a:gd name="connsiteX5" fmla="*/ 1135094 w 1371028"/>
                <a:gd name="connsiteY5" fmla="*/ 322326 h 1276731"/>
                <a:gd name="connsiteX6" fmla="*/ 754094 w 1371028"/>
                <a:gd name="connsiteY6" fmla="*/ 1276731 h 1276731"/>
                <a:gd name="connsiteX7" fmla="*/ 608076 w 1371028"/>
                <a:gd name="connsiteY7" fmla="*/ 1276731 h 1276731"/>
                <a:gd name="connsiteX8" fmla="*/ 226124 w 1371028"/>
                <a:gd name="connsiteY8" fmla="*/ 329470 h 1276731"/>
                <a:gd name="connsiteX9" fmla="*/ 192310 w 1371028"/>
                <a:gd name="connsiteY9" fmla="*/ 202121 h 1276731"/>
                <a:gd name="connsiteX10" fmla="*/ 188786 w 1371028"/>
                <a:gd name="connsiteY10" fmla="*/ 202121 h 1276731"/>
                <a:gd name="connsiteX11" fmla="*/ 195929 w 1371028"/>
                <a:gd name="connsiteY11" fmla="*/ 452247 h 1276731"/>
                <a:gd name="connsiteX12" fmla="*/ 195929 w 1371028"/>
                <a:gd name="connsiteY12" fmla="*/ 1276636 h 1276731"/>
                <a:gd name="connsiteX13" fmla="*/ 0 w 1371028"/>
                <a:gd name="connsiteY13" fmla="*/ 1276636 h 1276731"/>
                <a:gd name="connsiteX14" fmla="*/ 0 w 1371028"/>
                <a:gd name="connsiteY14" fmla="*/ 0 h 1276731"/>
                <a:gd name="connsiteX15" fmla="*/ 298228 w 1371028"/>
                <a:gd name="connsiteY15" fmla="*/ 0 h 1276731"/>
                <a:gd name="connsiteX16" fmla="*/ 633889 w 1371028"/>
                <a:gd name="connsiteY16" fmla="*/ 850202 h 1276731"/>
                <a:gd name="connsiteX17" fmla="*/ 683705 w 1371028"/>
                <a:gd name="connsiteY17" fmla="*/ 996220 h 1276731"/>
                <a:gd name="connsiteX18" fmla="*/ 688181 w 1371028"/>
                <a:gd name="connsiteY18" fmla="*/ 996220 h 1276731"/>
                <a:gd name="connsiteX19" fmla="*/ 741617 w 1371028"/>
                <a:gd name="connsiteY19" fmla="*/ 846677 h 1276731"/>
                <a:gd name="connsiteX20" fmla="*/ 1083469 w 1371028"/>
                <a:gd name="connsiteY20" fmla="*/ 0 h 1276731"/>
                <a:gd name="connsiteX21" fmla="*/ 1371029 w 1371028"/>
                <a:gd name="connsiteY21" fmla="*/ 0 h 1276731"/>
                <a:gd name="connsiteX22" fmla="*/ 1371029 w 1371028"/>
                <a:gd name="connsiteY22" fmla="*/ 1276636 h 1276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371028" h="1276731">
                  <a:moveTo>
                    <a:pt x="1371029" y="1276731"/>
                  </a:moveTo>
                  <a:lnTo>
                    <a:pt x="1160907" y="1276731"/>
                  </a:lnTo>
                  <a:lnTo>
                    <a:pt x="1160907" y="450533"/>
                  </a:lnTo>
                  <a:cubicBezTo>
                    <a:pt x="1160907" y="382905"/>
                    <a:pt x="1165098" y="300038"/>
                    <a:pt x="1173385" y="202121"/>
                  </a:cubicBezTo>
                  <a:lnTo>
                    <a:pt x="1169861" y="202121"/>
                  </a:lnTo>
                  <a:cubicBezTo>
                    <a:pt x="1156811" y="257937"/>
                    <a:pt x="1145191" y="297942"/>
                    <a:pt x="1135094" y="322326"/>
                  </a:cubicBezTo>
                  <a:lnTo>
                    <a:pt x="754094" y="1276731"/>
                  </a:lnTo>
                  <a:lnTo>
                    <a:pt x="608076" y="1276731"/>
                  </a:lnTo>
                  <a:lnTo>
                    <a:pt x="226124" y="329470"/>
                  </a:lnTo>
                  <a:cubicBezTo>
                    <a:pt x="215456" y="301562"/>
                    <a:pt x="204121" y="259175"/>
                    <a:pt x="192310" y="202121"/>
                  </a:cubicBezTo>
                  <a:lnTo>
                    <a:pt x="188786" y="202121"/>
                  </a:lnTo>
                  <a:cubicBezTo>
                    <a:pt x="193548" y="253174"/>
                    <a:pt x="195929" y="336518"/>
                    <a:pt x="195929" y="452247"/>
                  </a:cubicBezTo>
                  <a:lnTo>
                    <a:pt x="195929" y="1276636"/>
                  </a:lnTo>
                  <a:lnTo>
                    <a:pt x="0" y="1276636"/>
                  </a:lnTo>
                  <a:lnTo>
                    <a:pt x="0" y="0"/>
                  </a:lnTo>
                  <a:lnTo>
                    <a:pt x="298228" y="0"/>
                  </a:lnTo>
                  <a:lnTo>
                    <a:pt x="633889" y="850202"/>
                  </a:lnTo>
                  <a:cubicBezTo>
                    <a:pt x="659416" y="915543"/>
                    <a:pt x="675989" y="964121"/>
                    <a:pt x="683705" y="996220"/>
                  </a:cubicBezTo>
                  <a:lnTo>
                    <a:pt x="688181" y="996220"/>
                  </a:lnTo>
                  <a:cubicBezTo>
                    <a:pt x="710089" y="929164"/>
                    <a:pt x="727901" y="879253"/>
                    <a:pt x="741617" y="846677"/>
                  </a:cubicBezTo>
                  <a:lnTo>
                    <a:pt x="1083469" y="0"/>
                  </a:lnTo>
                  <a:lnTo>
                    <a:pt x="1371029" y="0"/>
                  </a:lnTo>
                  <a:lnTo>
                    <a:pt x="1371029" y="127663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6AD219EC-53C9-E07C-FBA2-2C3552F8EF08}"/>
                </a:ext>
              </a:extLst>
            </p:cNvPr>
            <p:cNvSpPr/>
            <p:nvPr/>
          </p:nvSpPr>
          <p:spPr bwMode="white">
            <a:xfrm>
              <a:off x="2300001" y="1939211"/>
              <a:ext cx="248412" cy="1338167"/>
            </a:xfrm>
            <a:custGeom>
              <a:avLst/>
              <a:gdLst>
                <a:gd name="connsiteX0" fmla="*/ 122872 w 248412"/>
                <a:gd name="connsiteY0" fmla="*/ 235077 h 1338167"/>
                <a:gd name="connsiteX1" fmla="*/ 36100 w 248412"/>
                <a:gd name="connsiteY1" fmla="*/ 202121 h 1338167"/>
                <a:gd name="connsiteX2" fmla="*/ 0 w 248412"/>
                <a:gd name="connsiteY2" fmla="*/ 118396 h 1338167"/>
                <a:gd name="connsiteX3" fmla="*/ 36100 w 248412"/>
                <a:gd name="connsiteY3" fmla="*/ 33814 h 1338167"/>
                <a:gd name="connsiteX4" fmla="*/ 122872 w 248412"/>
                <a:gd name="connsiteY4" fmla="*/ 0 h 1338167"/>
                <a:gd name="connsiteX5" fmla="*/ 211931 w 248412"/>
                <a:gd name="connsiteY5" fmla="*/ 33814 h 1338167"/>
                <a:gd name="connsiteX6" fmla="*/ 248412 w 248412"/>
                <a:gd name="connsiteY6" fmla="*/ 118396 h 1338167"/>
                <a:gd name="connsiteX7" fmla="*/ 211931 w 248412"/>
                <a:gd name="connsiteY7" fmla="*/ 200787 h 1338167"/>
                <a:gd name="connsiteX8" fmla="*/ 122872 w 248412"/>
                <a:gd name="connsiteY8" fmla="*/ 235077 h 1338167"/>
                <a:gd name="connsiteX9" fmla="*/ 225266 w 248412"/>
                <a:gd name="connsiteY9" fmla="*/ 1338167 h 1338167"/>
                <a:gd name="connsiteX10" fmla="*/ 18764 w 248412"/>
                <a:gd name="connsiteY10" fmla="*/ 1338167 h 1338167"/>
                <a:gd name="connsiteX11" fmla="*/ 18764 w 248412"/>
                <a:gd name="connsiteY11" fmla="*/ 426530 h 1338167"/>
                <a:gd name="connsiteX12" fmla="*/ 225266 w 248412"/>
                <a:gd name="connsiteY12" fmla="*/ 426530 h 1338167"/>
                <a:gd name="connsiteX13" fmla="*/ 225266 w 248412"/>
                <a:gd name="connsiteY13" fmla="*/ 1338167 h 13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8412" h="1338167">
                  <a:moveTo>
                    <a:pt x="122872" y="235077"/>
                  </a:moveTo>
                  <a:cubicBezTo>
                    <a:pt x="89059" y="235077"/>
                    <a:pt x="60103" y="224123"/>
                    <a:pt x="36100" y="202121"/>
                  </a:cubicBezTo>
                  <a:cubicBezTo>
                    <a:pt x="12097" y="180213"/>
                    <a:pt x="0" y="152305"/>
                    <a:pt x="0" y="118396"/>
                  </a:cubicBezTo>
                  <a:cubicBezTo>
                    <a:pt x="0" y="84487"/>
                    <a:pt x="12001" y="56388"/>
                    <a:pt x="36100" y="33814"/>
                  </a:cubicBezTo>
                  <a:cubicBezTo>
                    <a:pt x="60103" y="11240"/>
                    <a:pt x="89059" y="0"/>
                    <a:pt x="122872" y="0"/>
                  </a:cubicBezTo>
                  <a:cubicBezTo>
                    <a:pt x="156686" y="0"/>
                    <a:pt x="187547" y="11240"/>
                    <a:pt x="211931" y="33814"/>
                  </a:cubicBezTo>
                  <a:cubicBezTo>
                    <a:pt x="236220" y="56388"/>
                    <a:pt x="248412" y="84582"/>
                    <a:pt x="248412" y="118396"/>
                  </a:cubicBezTo>
                  <a:cubicBezTo>
                    <a:pt x="248412" y="150400"/>
                    <a:pt x="236220" y="177927"/>
                    <a:pt x="211931" y="200787"/>
                  </a:cubicBezTo>
                  <a:cubicBezTo>
                    <a:pt x="187547" y="223647"/>
                    <a:pt x="157925" y="235077"/>
                    <a:pt x="122872" y="235077"/>
                  </a:cubicBezTo>
                  <a:close/>
                  <a:moveTo>
                    <a:pt x="225266" y="1338167"/>
                  </a:moveTo>
                  <a:lnTo>
                    <a:pt x="18764" y="1338167"/>
                  </a:lnTo>
                  <a:lnTo>
                    <a:pt x="18764" y="426530"/>
                  </a:lnTo>
                  <a:lnTo>
                    <a:pt x="225266" y="426530"/>
                  </a:lnTo>
                  <a:lnTo>
                    <a:pt x="225266" y="133816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86722780-4BAE-3161-F01D-484EB1FF6394}"/>
                </a:ext>
              </a:extLst>
            </p:cNvPr>
            <p:cNvSpPr/>
            <p:nvPr/>
          </p:nvSpPr>
          <p:spPr bwMode="white">
            <a:xfrm>
              <a:off x="2681572" y="2344310"/>
              <a:ext cx="712279" cy="954500"/>
            </a:xfrm>
            <a:custGeom>
              <a:avLst/>
              <a:gdLst>
                <a:gd name="connsiteX0" fmla="*/ 711327 w 712279"/>
                <a:gd name="connsiteY0" fmla="*/ 891254 h 954500"/>
                <a:gd name="connsiteX1" fmla="*/ 452247 w 712279"/>
                <a:gd name="connsiteY1" fmla="*/ 954500 h 954500"/>
                <a:gd name="connsiteX2" fmla="*/ 124587 w 712279"/>
                <a:gd name="connsiteY2" fmla="*/ 827627 h 954500"/>
                <a:gd name="connsiteX3" fmla="*/ 0 w 712279"/>
                <a:gd name="connsiteY3" fmla="*/ 498634 h 954500"/>
                <a:gd name="connsiteX4" fmla="*/ 134017 w 712279"/>
                <a:gd name="connsiteY4" fmla="*/ 136684 h 954500"/>
                <a:gd name="connsiteX5" fmla="*/ 492347 w 712279"/>
                <a:gd name="connsiteY5" fmla="*/ 0 h 954500"/>
                <a:gd name="connsiteX6" fmla="*/ 712280 w 712279"/>
                <a:gd name="connsiteY6" fmla="*/ 43625 h 954500"/>
                <a:gd name="connsiteX7" fmla="*/ 712280 w 712279"/>
                <a:gd name="connsiteY7" fmla="*/ 235934 h 954500"/>
                <a:gd name="connsiteX8" fmla="*/ 509302 w 712279"/>
                <a:gd name="connsiteY8" fmla="*/ 164687 h 954500"/>
                <a:gd name="connsiteX9" fmla="*/ 294704 w 712279"/>
                <a:gd name="connsiteY9" fmla="*/ 253270 h 954500"/>
                <a:gd name="connsiteX10" fmla="*/ 210979 w 712279"/>
                <a:gd name="connsiteY10" fmla="*/ 485204 h 954500"/>
                <a:gd name="connsiteX11" fmla="*/ 289750 w 712279"/>
                <a:gd name="connsiteY11" fmla="*/ 708660 h 954500"/>
                <a:gd name="connsiteX12" fmla="*/ 501205 w 712279"/>
                <a:gd name="connsiteY12" fmla="*/ 790575 h 954500"/>
                <a:gd name="connsiteX13" fmla="*/ 711327 w 712279"/>
                <a:gd name="connsiteY13" fmla="*/ 711327 h 954500"/>
                <a:gd name="connsiteX14" fmla="*/ 711327 w 712279"/>
                <a:gd name="connsiteY14" fmla="*/ 891159 h 95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12279" h="954500">
                  <a:moveTo>
                    <a:pt x="711327" y="891254"/>
                  </a:moveTo>
                  <a:cubicBezTo>
                    <a:pt x="638270" y="933355"/>
                    <a:pt x="551974" y="954500"/>
                    <a:pt x="452247" y="954500"/>
                  </a:cubicBezTo>
                  <a:cubicBezTo>
                    <a:pt x="316897" y="954500"/>
                    <a:pt x="207740" y="912209"/>
                    <a:pt x="124587" y="827627"/>
                  </a:cubicBezTo>
                  <a:cubicBezTo>
                    <a:pt x="41529" y="743045"/>
                    <a:pt x="0" y="633413"/>
                    <a:pt x="0" y="498634"/>
                  </a:cubicBezTo>
                  <a:cubicBezTo>
                    <a:pt x="0" y="348520"/>
                    <a:pt x="44672" y="227838"/>
                    <a:pt x="134017" y="136684"/>
                  </a:cubicBezTo>
                  <a:cubicBezTo>
                    <a:pt x="223361" y="45625"/>
                    <a:pt x="342805" y="0"/>
                    <a:pt x="492347" y="0"/>
                  </a:cubicBezTo>
                  <a:cubicBezTo>
                    <a:pt x="575405" y="0"/>
                    <a:pt x="648748" y="14573"/>
                    <a:pt x="712280" y="43625"/>
                  </a:cubicBezTo>
                  <a:lnTo>
                    <a:pt x="712280" y="235934"/>
                  </a:lnTo>
                  <a:cubicBezTo>
                    <a:pt x="648748" y="188500"/>
                    <a:pt x="581120" y="164687"/>
                    <a:pt x="509302" y="164687"/>
                  </a:cubicBezTo>
                  <a:cubicBezTo>
                    <a:pt x="422053" y="164687"/>
                    <a:pt x="350520" y="194215"/>
                    <a:pt x="294704" y="253270"/>
                  </a:cubicBezTo>
                  <a:cubicBezTo>
                    <a:pt x="238887" y="312325"/>
                    <a:pt x="210979" y="389668"/>
                    <a:pt x="210979" y="485204"/>
                  </a:cubicBezTo>
                  <a:cubicBezTo>
                    <a:pt x="210979" y="580739"/>
                    <a:pt x="237268" y="654082"/>
                    <a:pt x="289750" y="708660"/>
                  </a:cubicBezTo>
                  <a:cubicBezTo>
                    <a:pt x="342233" y="763238"/>
                    <a:pt x="412718" y="790575"/>
                    <a:pt x="501205" y="790575"/>
                  </a:cubicBezTo>
                  <a:cubicBezTo>
                    <a:pt x="575405" y="790575"/>
                    <a:pt x="645414" y="764191"/>
                    <a:pt x="711327" y="711327"/>
                  </a:cubicBezTo>
                  <a:lnTo>
                    <a:pt x="711327" y="8911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61643910-282F-8C7F-ECA3-F811C8C4CB7B}"/>
                </a:ext>
              </a:extLst>
            </p:cNvPr>
            <p:cNvSpPr/>
            <p:nvPr/>
          </p:nvSpPr>
          <p:spPr bwMode="white">
            <a:xfrm>
              <a:off x="3579494" y="2349739"/>
              <a:ext cx="528828" cy="927639"/>
            </a:xfrm>
            <a:custGeom>
              <a:avLst/>
              <a:gdLst>
                <a:gd name="connsiteX0" fmla="*/ 528828 w 528828"/>
                <a:gd name="connsiteY0" fmla="*/ 212693 h 927639"/>
                <a:gd name="connsiteX1" fmla="*/ 421100 w 528828"/>
                <a:gd name="connsiteY1" fmla="*/ 183356 h 927639"/>
                <a:gd name="connsiteX2" fmla="*/ 267938 w 528828"/>
                <a:gd name="connsiteY2" fmla="*/ 266129 h 927639"/>
                <a:gd name="connsiteX3" fmla="*/ 206502 w 528828"/>
                <a:gd name="connsiteY3" fmla="*/ 491395 h 927639"/>
                <a:gd name="connsiteX4" fmla="*/ 206502 w 528828"/>
                <a:gd name="connsiteY4" fmla="*/ 927640 h 927639"/>
                <a:gd name="connsiteX5" fmla="*/ 0 w 528828"/>
                <a:gd name="connsiteY5" fmla="*/ 927640 h 927639"/>
                <a:gd name="connsiteX6" fmla="*/ 0 w 528828"/>
                <a:gd name="connsiteY6" fmla="*/ 16002 h 927639"/>
                <a:gd name="connsiteX7" fmla="*/ 206502 w 528828"/>
                <a:gd name="connsiteY7" fmla="*/ 16002 h 927639"/>
                <a:gd name="connsiteX8" fmla="*/ 206502 w 528828"/>
                <a:gd name="connsiteY8" fmla="*/ 203835 h 927639"/>
                <a:gd name="connsiteX9" fmla="*/ 210026 w 528828"/>
                <a:gd name="connsiteY9" fmla="*/ 203835 h 927639"/>
                <a:gd name="connsiteX10" fmla="*/ 303086 w 528828"/>
                <a:gd name="connsiteY10" fmla="*/ 53816 h 927639"/>
                <a:gd name="connsiteX11" fmla="*/ 443294 w 528828"/>
                <a:gd name="connsiteY11" fmla="*/ 0 h 927639"/>
                <a:gd name="connsiteX12" fmla="*/ 528733 w 528828"/>
                <a:gd name="connsiteY12" fmla="*/ 16955 h 927639"/>
                <a:gd name="connsiteX13" fmla="*/ 528733 w 528828"/>
                <a:gd name="connsiteY13" fmla="*/ 212789 h 927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8828" h="927639">
                  <a:moveTo>
                    <a:pt x="528828" y="212693"/>
                  </a:moveTo>
                  <a:cubicBezTo>
                    <a:pt x="503873" y="193072"/>
                    <a:pt x="467963" y="183356"/>
                    <a:pt x="421100" y="183356"/>
                  </a:cubicBezTo>
                  <a:cubicBezTo>
                    <a:pt x="359950" y="183356"/>
                    <a:pt x="308896" y="210979"/>
                    <a:pt x="267938" y="266129"/>
                  </a:cubicBezTo>
                  <a:cubicBezTo>
                    <a:pt x="226981" y="321278"/>
                    <a:pt x="206502" y="396431"/>
                    <a:pt x="206502" y="491395"/>
                  </a:cubicBezTo>
                  <a:lnTo>
                    <a:pt x="206502" y="927640"/>
                  </a:lnTo>
                  <a:lnTo>
                    <a:pt x="0" y="927640"/>
                  </a:lnTo>
                  <a:lnTo>
                    <a:pt x="0" y="16002"/>
                  </a:lnTo>
                  <a:lnTo>
                    <a:pt x="206502" y="16002"/>
                  </a:lnTo>
                  <a:lnTo>
                    <a:pt x="206502" y="203835"/>
                  </a:lnTo>
                  <a:lnTo>
                    <a:pt x="210026" y="203835"/>
                  </a:lnTo>
                  <a:cubicBezTo>
                    <a:pt x="230219" y="139732"/>
                    <a:pt x="261176" y="89726"/>
                    <a:pt x="303086" y="53816"/>
                  </a:cubicBezTo>
                  <a:cubicBezTo>
                    <a:pt x="344900" y="17907"/>
                    <a:pt x="391668" y="0"/>
                    <a:pt x="443294" y="0"/>
                  </a:cubicBezTo>
                  <a:cubicBezTo>
                    <a:pt x="480727" y="0"/>
                    <a:pt x="509207" y="5620"/>
                    <a:pt x="528733" y="16955"/>
                  </a:cubicBezTo>
                  <a:lnTo>
                    <a:pt x="528733" y="21278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1ECC71E-8DC6-8B83-685D-B438C0E1F5B2}"/>
                </a:ext>
              </a:extLst>
            </p:cNvPr>
            <p:cNvSpPr/>
            <p:nvPr/>
          </p:nvSpPr>
          <p:spPr bwMode="white">
            <a:xfrm>
              <a:off x="4144422" y="2344405"/>
              <a:ext cx="937450" cy="954500"/>
            </a:xfrm>
            <a:custGeom>
              <a:avLst/>
              <a:gdLst>
                <a:gd name="connsiteX0" fmla="*/ 463010 w 937450"/>
                <a:gd name="connsiteY0" fmla="*/ 954310 h 954500"/>
                <a:gd name="connsiteX1" fmla="*/ 126016 w 937450"/>
                <a:gd name="connsiteY1" fmla="*/ 826579 h 954500"/>
                <a:gd name="connsiteX2" fmla="*/ 0 w 937450"/>
                <a:gd name="connsiteY2" fmla="*/ 487871 h 954500"/>
                <a:gd name="connsiteX3" fmla="*/ 131350 w 937450"/>
                <a:gd name="connsiteY3" fmla="*/ 129064 h 954500"/>
                <a:gd name="connsiteX4" fmla="*/ 485204 w 937450"/>
                <a:gd name="connsiteY4" fmla="*/ 0 h 954500"/>
                <a:gd name="connsiteX5" fmla="*/ 818198 w 937450"/>
                <a:gd name="connsiteY5" fmla="*/ 125540 h 954500"/>
                <a:gd name="connsiteX6" fmla="*/ 937451 w 937450"/>
                <a:gd name="connsiteY6" fmla="*/ 473678 h 954500"/>
                <a:gd name="connsiteX7" fmla="*/ 808768 w 937450"/>
                <a:gd name="connsiteY7" fmla="*/ 823151 h 954500"/>
                <a:gd name="connsiteX8" fmla="*/ 462915 w 937450"/>
                <a:gd name="connsiteY8" fmla="*/ 954500 h 954500"/>
                <a:gd name="connsiteX9" fmla="*/ 472821 w 937450"/>
                <a:gd name="connsiteY9" fmla="*/ 164592 h 954500"/>
                <a:gd name="connsiteX10" fmla="*/ 281369 w 937450"/>
                <a:gd name="connsiteY10" fmla="*/ 249174 h 954500"/>
                <a:gd name="connsiteX11" fmla="*/ 211074 w 937450"/>
                <a:gd name="connsiteY11" fmla="*/ 482441 h 954500"/>
                <a:gd name="connsiteX12" fmla="*/ 282321 w 937450"/>
                <a:gd name="connsiteY12" fmla="*/ 708088 h 954500"/>
                <a:gd name="connsiteX13" fmla="*/ 472821 w 937450"/>
                <a:gd name="connsiteY13" fmla="*/ 790480 h 954500"/>
                <a:gd name="connsiteX14" fmla="*/ 660178 w 937450"/>
                <a:gd name="connsiteY14" fmla="*/ 709422 h 954500"/>
                <a:gd name="connsiteX15" fmla="*/ 725615 w 937450"/>
                <a:gd name="connsiteY15" fmla="*/ 478822 h 954500"/>
                <a:gd name="connsiteX16" fmla="*/ 660178 w 937450"/>
                <a:gd name="connsiteY16" fmla="*/ 246412 h 954500"/>
                <a:gd name="connsiteX17" fmla="*/ 472821 w 937450"/>
                <a:gd name="connsiteY17" fmla="*/ 164497 h 95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37450" h="954500">
                  <a:moveTo>
                    <a:pt x="463010" y="954310"/>
                  </a:moveTo>
                  <a:cubicBezTo>
                    <a:pt x="322326" y="954310"/>
                    <a:pt x="210026" y="911733"/>
                    <a:pt x="126016" y="826579"/>
                  </a:cubicBezTo>
                  <a:cubicBezTo>
                    <a:pt x="42005" y="741426"/>
                    <a:pt x="0" y="628459"/>
                    <a:pt x="0" y="487871"/>
                  </a:cubicBezTo>
                  <a:cubicBezTo>
                    <a:pt x="0" y="334709"/>
                    <a:pt x="43720" y="215170"/>
                    <a:pt x="131350" y="129064"/>
                  </a:cubicBezTo>
                  <a:cubicBezTo>
                    <a:pt x="218885" y="43053"/>
                    <a:pt x="336900" y="0"/>
                    <a:pt x="485204" y="0"/>
                  </a:cubicBezTo>
                  <a:cubicBezTo>
                    <a:pt x="633508" y="0"/>
                    <a:pt x="738664" y="41815"/>
                    <a:pt x="818198" y="125540"/>
                  </a:cubicBezTo>
                  <a:cubicBezTo>
                    <a:pt x="897731" y="209264"/>
                    <a:pt x="937451" y="325279"/>
                    <a:pt x="937451" y="473678"/>
                  </a:cubicBezTo>
                  <a:cubicBezTo>
                    <a:pt x="937451" y="622078"/>
                    <a:pt x="894588" y="735616"/>
                    <a:pt x="808768" y="823151"/>
                  </a:cubicBezTo>
                  <a:cubicBezTo>
                    <a:pt x="723043" y="910685"/>
                    <a:pt x="607695" y="954500"/>
                    <a:pt x="462915" y="954500"/>
                  </a:cubicBezTo>
                  <a:close/>
                  <a:moveTo>
                    <a:pt x="472821" y="164592"/>
                  </a:moveTo>
                  <a:cubicBezTo>
                    <a:pt x="392049" y="164592"/>
                    <a:pt x="328327" y="192786"/>
                    <a:pt x="281369" y="249174"/>
                  </a:cubicBezTo>
                  <a:cubicBezTo>
                    <a:pt x="234506" y="305562"/>
                    <a:pt x="211074" y="383286"/>
                    <a:pt x="211074" y="482441"/>
                  </a:cubicBezTo>
                  <a:cubicBezTo>
                    <a:pt x="211074" y="581597"/>
                    <a:pt x="234791" y="653225"/>
                    <a:pt x="282321" y="708088"/>
                  </a:cubicBezTo>
                  <a:cubicBezTo>
                    <a:pt x="329756" y="762953"/>
                    <a:pt x="393287" y="790480"/>
                    <a:pt x="472821" y="790480"/>
                  </a:cubicBezTo>
                  <a:cubicBezTo>
                    <a:pt x="552355" y="790480"/>
                    <a:pt x="616553" y="763524"/>
                    <a:pt x="660178" y="709422"/>
                  </a:cubicBezTo>
                  <a:cubicBezTo>
                    <a:pt x="703802" y="655415"/>
                    <a:pt x="725615" y="578549"/>
                    <a:pt x="725615" y="478822"/>
                  </a:cubicBezTo>
                  <a:cubicBezTo>
                    <a:pt x="725615" y="379095"/>
                    <a:pt x="703802" y="301085"/>
                    <a:pt x="660178" y="246412"/>
                  </a:cubicBezTo>
                  <a:cubicBezTo>
                    <a:pt x="616553" y="191834"/>
                    <a:pt x="554069" y="164497"/>
                    <a:pt x="472821" y="1644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BA0F46D-B437-C0AC-DF26-8880BAC95310}"/>
                </a:ext>
              </a:extLst>
            </p:cNvPr>
            <p:cNvSpPr/>
            <p:nvPr/>
          </p:nvSpPr>
          <p:spPr bwMode="white">
            <a:xfrm>
              <a:off x="5180361" y="2344310"/>
              <a:ext cx="647319" cy="954309"/>
            </a:xfrm>
            <a:custGeom>
              <a:avLst/>
              <a:gdLst>
                <a:gd name="connsiteX0" fmla="*/ 0 w 647319"/>
                <a:gd name="connsiteY0" fmla="*/ 904589 h 954309"/>
                <a:gd name="connsiteX1" fmla="*/ 0 w 647319"/>
                <a:gd name="connsiteY1" fmla="*/ 713137 h 954309"/>
                <a:gd name="connsiteX2" fmla="*/ 255556 w 647319"/>
                <a:gd name="connsiteY2" fmla="*/ 801243 h 954309"/>
                <a:gd name="connsiteX3" fmla="*/ 442531 w 647319"/>
                <a:gd name="connsiteY3" fmla="*/ 690848 h 954309"/>
                <a:gd name="connsiteX4" fmla="*/ 426530 w 647319"/>
                <a:gd name="connsiteY4" fmla="*/ 637889 h 954309"/>
                <a:gd name="connsiteX5" fmla="*/ 383381 w 647319"/>
                <a:gd name="connsiteY5" fmla="*/ 599123 h 954309"/>
                <a:gd name="connsiteX6" fmla="*/ 319278 w 647319"/>
                <a:gd name="connsiteY6" fmla="*/ 568833 h 954309"/>
                <a:gd name="connsiteX7" fmla="*/ 236887 w 647319"/>
                <a:gd name="connsiteY7" fmla="*/ 538544 h 954309"/>
                <a:gd name="connsiteX8" fmla="*/ 135827 w 647319"/>
                <a:gd name="connsiteY8" fmla="*/ 491395 h 954309"/>
                <a:gd name="connsiteX9" fmla="*/ 61055 w 647319"/>
                <a:gd name="connsiteY9" fmla="*/ 434816 h 954309"/>
                <a:gd name="connsiteX10" fmla="*/ 16097 w 647319"/>
                <a:gd name="connsiteY10" fmla="*/ 363188 h 954309"/>
                <a:gd name="connsiteX11" fmla="*/ 953 w 647319"/>
                <a:gd name="connsiteY11" fmla="*/ 269748 h 954309"/>
                <a:gd name="connsiteX12" fmla="*/ 32099 w 647319"/>
                <a:gd name="connsiteY12" fmla="*/ 153543 h 954309"/>
                <a:gd name="connsiteX13" fmla="*/ 115824 w 647319"/>
                <a:gd name="connsiteY13" fmla="*/ 68961 h 954309"/>
                <a:gd name="connsiteX14" fmla="*/ 235077 w 647319"/>
                <a:gd name="connsiteY14" fmla="*/ 17335 h 954309"/>
                <a:gd name="connsiteX15" fmla="*/ 373094 w 647319"/>
                <a:gd name="connsiteY15" fmla="*/ 0 h 954309"/>
                <a:gd name="connsiteX16" fmla="*/ 599218 w 647319"/>
                <a:gd name="connsiteY16" fmla="*/ 38291 h 954309"/>
                <a:gd name="connsiteX17" fmla="*/ 599218 w 647319"/>
                <a:gd name="connsiteY17" fmla="*/ 218980 h 954309"/>
                <a:gd name="connsiteX18" fmla="*/ 378428 w 647319"/>
                <a:gd name="connsiteY18" fmla="*/ 153067 h 954309"/>
                <a:gd name="connsiteX19" fmla="*/ 307658 w 647319"/>
                <a:gd name="connsiteY19" fmla="*/ 161068 h 954309"/>
                <a:gd name="connsiteX20" fmla="*/ 253746 w 647319"/>
                <a:gd name="connsiteY20" fmla="*/ 183356 h 954309"/>
                <a:gd name="connsiteX21" fmla="*/ 218980 w 647319"/>
                <a:gd name="connsiteY21" fmla="*/ 217646 h 954309"/>
                <a:gd name="connsiteX22" fmla="*/ 206502 w 647319"/>
                <a:gd name="connsiteY22" fmla="*/ 261747 h 954309"/>
                <a:gd name="connsiteX23" fmla="*/ 218980 w 647319"/>
                <a:gd name="connsiteY23" fmla="*/ 311563 h 954309"/>
                <a:gd name="connsiteX24" fmla="*/ 255937 w 647319"/>
                <a:gd name="connsiteY24" fmla="*/ 347663 h 954309"/>
                <a:gd name="connsiteX25" fmla="*/ 314706 w 647319"/>
                <a:gd name="connsiteY25" fmla="*/ 376142 h 954309"/>
                <a:gd name="connsiteX26" fmla="*/ 393478 w 647319"/>
                <a:gd name="connsiteY26" fmla="*/ 404146 h 954309"/>
                <a:gd name="connsiteX27" fmla="*/ 499015 w 647319"/>
                <a:gd name="connsiteY27" fmla="*/ 453104 h 954309"/>
                <a:gd name="connsiteX28" fmla="*/ 578739 w 647319"/>
                <a:gd name="connsiteY28" fmla="*/ 509683 h 954309"/>
                <a:gd name="connsiteX29" fmla="*/ 629508 w 647319"/>
                <a:gd name="connsiteY29" fmla="*/ 582644 h 954309"/>
                <a:gd name="connsiteX30" fmla="*/ 647319 w 647319"/>
                <a:gd name="connsiteY30" fmla="*/ 681038 h 954309"/>
                <a:gd name="connsiteX31" fmla="*/ 615220 w 647319"/>
                <a:gd name="connsiteY31" fmla="*/ 802100 h 954309"/>
                <a:gd name="connsiteX32" fmla="*/ 529780 w 647319"/>
                <a:gd name="connsiteY32" fmla="*/ 887540 h 954309"/>
                <a:gd name="connsiteX33" fmla="*/ 406432 w 647319"/>
                <a:gd name="connsiteY33" fmla="*/ 937832 h 954309"/>
                <a:gd name="connsiteX34" fmla="*/ 259080 w 647319"/>
                <a:gd name="connsiteY34" fmla="*/ 954310 h 954309"/>
                <a:gd name="connsiteX35" fmla="*/ 0 w 647319"/>
                <a:gd name="connsiteY35" fmla="*/ 904494 h 954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647319" h="954309">
                  <a:moveTo>
                    <a:pt x="0" y="904589"/>
                  </a:moveTo>
                  <a:lnTo>
                    <a:pt x="0" y="713137"/>
                  </a:lnTo>
                  <a:cubicBezTo>
                    <a:pt x="77153" y="771906"/>
                    <a:pt x="162306" y="801243"/>
                    <a:pt x="255556" y="801243"/>
                  </a:cubicBezTo>
                  <a:cubicBezTo>
                    <a:pt x="380238" y="801243"/>
                    <a:pt x="442531" y="764477"/>
                    <a:pt x="442531" y="690848"/>
                  </a:cubicBezTo>
                  <a:cubicBezTo>
                    <a:pt x="442531" y="670084"/>
                    <a:pt x="437197" y="652463"/>
                    <a:pt x="426530" y="637889"/>
                  </a:cubicBezTo>
                  <a:cubicBezTo>
                    <a:pt x="415862" y="623316"/>
                    <a:pt x="401479" y="610457"/>
                    <a:pt x="383381" y="599123"/>
                  </a:cubicBezTo>
                  <a:cubicBezTo>
                    <a:pt x="365284" y="587883"/>
                    <a:pt x="343948" y="577787"/>
                    <a:pt x="319278" y="568833"/>
                  </a:cubicBezTo>
                  <a:cubicBezTo>
                    <a:pt x="294608" y="559975"/>
                    <a:pt x="267176" y="549878"/>
                    <a:pt x="236887" y="538544"/>
                  </a:cubicBezTo>
                  <a:cubicBezTo>
                    <a:pt x="199454" y="523685"/>
                    <a:pt x="165830" y="507968"/>
                    <a:pt x="135827" y="491395"/>
                  </a:cubicBezTo>
                  <a:cubicBezTo>
                    <a:pt x="105823" y="474821"/>
                    <a:pt x="80963" y="455962"/>
                    <a:pt x="61055" y="434816"/>
                  </a:cubicBezTo>
                  <a:cubicBezTo>
                    <a:pt x="41148" y="413766"/>
                    <a:pt x="26194" y="389858"/>
                    <a:pt x="16097" y="363188"/>
                  </a:cubicBezTo>
                  <a:cubicBezTo>
                    <a:pt x="6001" y="336518"/>
                    <a:pt x="953" y="305276"/>
                    <a:pt x="953" y="269748"/>
                  </a:cubicBezTo>
                  <a:cubicBezTo>
                    <a:pt x="953" y="225838"/>
                    <a:pt x="11335" y="187071"/>
                    <a:pt x="32099" y="153543"/>
                  </a:cubicBezTo>
                  <a:cubicBezTo>
                    <a:pt x="52864" y="120015"/>
                    <a:pt x="80772" y="91821"/>
                    <a:pt x="115824" y="68961"/>
                  </a:cubicBezTo>
                  <a:cubicBezTo>
                    <a:pt x="150876" y="46101"/>
                    <a:pt x="190595" y="28861"/>
                    <a:pt x="235077" y="17335"/>
                  </a:cubicBezTo>
                  <a:cubicBezTo>
                    <a:pt x="279559" y="5810"/>
                    <a:pt x="325564" y="0"/>
                    <a:pt x="373094" y="0"/>
                  </a:cubicBezTo>
                  <a:cubicBezTo>
                    <a:pt x="457391" y="0"/>
                    <a:pt x="532733" y="12764"/>
                    <a:pt x="599218" y="38291"/>
                  </a:cubicBezTo>
                  <a:lnTo>
                    <a:pt x="599218" y="218980"/>
                  </a:lnTo>
                  <a:cubicBezTo>
                    <a:pt x="535114" y="175069"/>
                    <a:pt x="461486" y="153067"/>
                    <a:pt x="378428" y="153067"/>
                  </a:cubicBezTo>
                  <a:cubicBezTo>
                    <a:pt x="352330" y="153067"/>
                    <a:pt x="328708" y="155734"/>
                    <a:pt x="307658" y="161068"/>
                  </a:cubicBezTo>
                  <a:cubicBezTo>
                    <a:pt x="286607" y="166402"/>
                    <a:pt x="268605" y="173831"/>
                    <a:pt x="253746" y="183356"/>
                  </a:cubicBezTo>
                  <a:cubicBezTo>
                    <a:pt x="238887" y="192881"/>
                    <a:pt x="227362" y="204311"/>
                    <a:pt x="218980" y="217646"/>
                  </a:cubicBezTo>
                  <a:cubicBezTo>
                    <a:pt x="210693" y="230981"/>
                    <a:pt x="206502" y="245650"/>
                    <a:pt x="206502" y="261747"/>
                  </a:cubicBezTo>
                  <a:cubicBezTo>
                    <a:pt x="206502" y="281369"/>
                    <a:pt x="210693" y="297942"/>
                    <a:pt x="218980" y="311563"/>
                  </a:cubicBezTo>
                  <a:cubicBezTo>
                    <a:pt x="227267" y="325184"/>
                    <a:pt x="239554" y="337280"/>
                    <a:pt x="255937" y="347663"/>
                  </a:cubicBezTo>
                  <a:cubicBezTo>
                    <a:pt x="272225" y="358045"/>
                    <a:pt x="291846" y="367570"/>
                    <a:pt x="314706" y="376142"/>
                  </a:cubicBezTo>
                  <a:cubicBezTo>
                    <a:pt x="337566" y="384715"/>
                    <a:pt x="363855" y="394144"/>
                    <a:pt x="393478" y="404146"/>
                  </a:cubicBezTo>
                  <a:cubicBezTo>
                    <a:pt x="432626" y="420148"/>
                    <a:pt x="467773" y="436531"/>
                    <a:pt x="499015" y="453104"/>
                  </a:cubicBezTo>
                  <a:cubicBezTo>
                    <a:pt x="530162" y="469773"/>
                    <a:pt x="556736" y="488537"/>
                    <a:pt x="578739" y="509683"/>
                  </a:cubicBezTo>
                  <a:cubicBezTo>
                    <a:pt x="600647" y="530733"/>
                    <a:pt x="617601" y="555117"/>
                    <a:pt x="629508" y="582644"/>
                  </a:cubicBezTo>
                  <a:cubicBezTo>
                    <a:pt x="641414" y="610267"/>
                    <a:pt x="647319" y="643033"/>
                    <a:pt x="647319" y="681038"/>
                  </a:cubicBezTo>
                  <a:cubicBezTo>
                    <a:pt x="647319" y="727329"/>
                    <a:pt x="636651" y="767715"/>
                    <a:pt x="615220" y="802100"/>
                  </a:cubicBezTo>
                  <a:cubicBezTo>
                    <a:pt x="593884" y="836581"/>
                    <a:pt x="565404" y="865061"/>
                    <a:pt x="529780" y="887540"/>
                  </a:cubicBezTo>
                  <a:cubicBezTo>
                    <a:pt x="494157" y="910114"/>
                    <a:pt x="453104" y="926878"/>
                    <a:pt x="406432" y="937832"/>
                  </a:cubicBezTo>
                  <a:cubicBezTo>
                    <a:pt x="359855" y="948785"/>
                    <a:pt x="310705" y="954310"/>
                    <a:pt x="259080" y="954310"/>
                  </a:cubicBezTo>
                  <a:cubicBezTo>
                    <a:pt x="159353" y="954310"/>
                    <a:pt x="72962" y="937641"/>
                    <a:pt x="0" y="9044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2DDF541C-82D8-A744-B98F-53D6D3BDB501}"/>
                </a:ext>
              </a:extLst>
            </p:cNvPr>
            <p:cNvSpPr/>
            <p:nvPr/>
          </p:nvSpPr>
          <p:spPr bwMode="white">
            <a:xfrm>
              <a:off x="5909975" y="2344405"/>
              <a:ext cx="937450" cy="954500"/>
            </a:xfrm>
            <a:custGeom>
              <a:avLst/>
              <a:gdLst>
                <a:gd name="connsiteX0" fmla="*/ 463011 w 937450"/>
                <a:gd name="connsiteY0" fmla="*/ 954310 h 954500"/>
                <a:gd name="connsiteX1" fmla="*/ 126016 w 937450"/>
                <a:gd name="connsiteY1" fmla="*/ 826579 h 954500"/>
                <a:gd name="connsiteX2" fmla="*/ 0 w 937450"/>
                <a:gd name="connsiteY2" fmla="*/ 487871 h 954500"/>
                <a:gd name="connsiteX3" fmla="*/ 131350 w 937450"/>
                <a:gd name="connsiteY3" fmla="*/ 129064 h 954500"/>
                <a:gd name="connsiteX4" fmla="*/ 485204 w 937450"/>
                <a:gd name="connsiteY4" fmla="*/ 0 h 954500"/>
                <a:gd name="connsiteX5" fmla="*/ 818198 w 937450"/>
                <a:gd name="connsiteY5" fmla="*/ 125540 h 954500"/>
                <a:gd name="connsiteX6" fmla="*/ 937451 w 937450"/>
                <a:gd name="connsiteY6" fmla="*/ 473678 h 954500"/>
                <a:gd name="connsiteX7" fmla="*/ 808768 w 937450"/>
                <a:gd name="connsiteY7" fmla="*/ 823151 h 954500"/>
                <a:gd name="connsiteX8" fmla="*/ 462915 w 937450"/>
                <a:gd name="connsiteY8" fmla="*/ 954500 h 954500"/>
                <a:gd name="connsiteX9" fmla="*/ 472821 w 937450"/>
                <a:gd name="connsiteY9" fmla="*/ 164592 h 954500"/>
                <a:gd name="connsiteX10" fmla="*/ 281369 w 937450"/>
                <a:gd name="connsiteY10" fmla="*/ 249174 h 954500"/>
                <a:gd name="connsiteX11" fmla="*/ 211074 w 937450"/>
                <a:gd name="connsiteY11" fmla="*/ 482441 h 954500"/>
                <a:gd name="connsiteX12" fmla="*/ 282321 w 937450"/>
                <a:gd name="connsiteY12" fmla="*/ 708088 h 954500"/>
                <a:gd name="connsiteX13" fmla="*/ 472821 w 937450"/>
                <a:gd name="connsiteY13" fmla="*/ 790480 h 954500"/>
                <a:gd name="connsiteX14" fmla="*/ 660178 w 937450"/>
                <a:gd name="connsiteY14" fmla="*/ 709422 h 954500"/>
                <a:gd name="connsiteX15" fmla="*/ 725615 w 937450"/>
                <a:gd name="connsiteY15" fmla="*/ 478822 h 954500"/>
                <a:gd name="connsiteX16" fmla="*/ 660178 w 937450"/>
                <a:gd name="connsiteY16" fmla="*/ 246412 h 954500"/>
                <a:gd name="connsiteX17" fmla="*/ 472821 w 937450"/>
                <a:gd name="connsiteY17" fmla="*/ 164497 h 95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37450" h="954500">
                  <a:moveTo>
                    <a:pt x="463011" y="954310"/>
                  </a:moveTo>
                  <a:cubicBezTo>
                    <a:pt x="322326" y="954310"/>
                    <a:pt x="210027" y="911733"/>
                    <a:pt x="126016" y="826579"/>
                  </a:cubicBezTo>
                  <a:cubicBezTo>
                    <a:pt x="42006" y="741426"/>
                    <a:pt x="0" y="628459"/>
                    <a:pt x="0" y="487871"/>
                  </a:cubicBezTo>
                  <a:cubicBezTo>
                    <a:pt x="0" y="334709"/>
                    <a:pt x="43720" y="215170"/>
                    <a:pt x="131350" y="129064"/>
                  </a:cubicBezTo>
                  <a:cubicBezTo>
                    <a:pt x="218885" y="43053"/>
                    <a:pt x="336900" y="0"/>
                    <a:pt x="485204" y="0"/>
                  </a:cubicBezTo>
                  <a:cubicBezTo>
                    <a:pt x="633508" y="0"/>
                    <a:pt x="738664" y="41815"/>
                    <a:pt x="818198" y="125540"/>
                  </a:cubicBezTo>
                  <a:cubicBezTo>
                    <a:pt x="897731" y="209264"/>
                    <a:pt x="937451" y="325279"/>
                    <a:pt x="937451" y="473678"/>
                  </a:cubicBezTo>
                  <a:cubicBezTo>
                    <a:pt x="937451" y="622078"/>
                    <a:pt x="894588" y="735616"/>
                    <a:pt x="808768" y="823151"/>
                  </a:cubicBezTo>
                  <a:cubicBezTo>
                    <a:pt x="723043" y="910685"/>
                    <a:pt x="607695" y="954500"/>
                    <a:pt x="462915" y="954500"/>
                  </a:cubicBezTo>
                  <a:close/>
                  <a:moveTo>
                    <a:pt x="472821" y="164592"/>
                  </a:moveTo>
                  <a:cubicBezTo>
                    <a:pt x="392049" y="164592"/>
                    <a:pt x="328327" y="192786"/>
                    <a:pt x="281369" y="249174"/>
                  </a:cubicBezTo>
                  <a:cubicBezTo>
                    <a:pt x="234506" y="305562"/>
                    <a:pt x="211074" y="383286"/>
                    <a:pt x="211074" y="482441"/>
                  </a:cubicBezTo>
                  <a:cubicBezTo>
                    <a:pt x="211074" y="581597"/>
                    <a:pt x="234791" y="653225"/>
                    <a:pt x="282321" y="708088"/>
                  </a:cubicBezTo>
                  <a:cubicBezTo>
                    <a:pt x="329756" y="762953"/>
                    <a:pt x="393288" y="790480"/>
                    <a:pt x="472821" y="790480"/>
                  </a:cubicBezTo>
                  <a:cubicBezTo>
                    <a:pt x="552355" y="790480"/>
                    <a:pt x="616554" y="763524"/>
                    <a:pt x="660178" y="709422"/>
                  </a:cubicBezTo>
                  <a:cubicBezTo>
                    <a:pt x="703802" y="655415"/>
                    <a:pt x="725615" y="578549"/>
                    <a:pt x="725615" y="478822"/>
                  </a:cubicBezTo>
                  <a:cubicBezTo>
                    <a:pt x="725615" y="379095"/>
                    <a:pt x="703802" y="301085"/>
                    <a:pt x="660178" y="246412"/>
                  </a:cubicBezTo>
                  <a:cubicBezTo>
                    <a:pt x="616554" y="191834"/>
                    <a:pt x="554070" y="164497"/>
                    <a:pt x="472821" y="1644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4A8619ED-46A6-7761-68D3-F73E436A6A6D}"/>
                </a:ext>
              </a:extLst>
            </p:cNvPr>
            <p:cNvSpPr/>
            <p:nvPr/>
          </p:nvSpPr>
          <p:spPr bwMode="white">
            <a:xfrm>
              <a:off x="6867524" y="1907208"/>
              <a:ext cx="607218" cy="1370171"/>
            </a:xfrm>
            <a:custGeom>
              <a:avLst/>
              <a:gdLst>
                <a:gd name="connsiteX0" fmla="*/ 607123 w 607218"/>
                <a:gd name="connsiteY0" fmla="*/ 188786 h 1370171"/>
                <a:gd name="connsiteX1" fmla="*/ 511873 w 607218"/>
                <a:gd name="connsiteY1" fmla="*/ 164783 h 1370171"/>
                <a:gd name="connsiteX2" fmla="*/ 361379 w 607218"/>
                <a:gd name="connsiteY2" fmla="*/ 334804 h 1370171"/>
                <a:gd name="connsiteX3" fmla="*/ 361379 w 607218"/>
                <a:gd name="connsiteY3" fmla="*/ 458534 h 1370171"/>
                <a:gd name="connsiteX4" fmla="*/ 573310 w 607218"/>
                <a:gd name="connsiteY4" fmla="*/ 458534 h 1370171"/>
                <a:gd name="connsiteX5" fmla="*/ 573310 w 607218"/>
                <a:gd name="connsiteY5" fmla="*/ 620554 h 1370171"/>
                <a:gd name="connsiteX6" fmla="*/ 362331 w 607218"/>
                <a:gd name="connsiteY6" fmla="*/ 620554 h 1370171"/>
                <a:gd name="connsiteX7" fmla="*/ 362331 w 607218"/>
                <a:gd name="connsiteY7" fmla="*/ 1370171 h 1370171"/>
                <a:gd name="connsiteX8" fmla="*/ 155829 w 607218"/>
                <a:gd name="connsiteY8" fmla="*/ 1370171 h 1370171"/>
                <a:gd name="connsiteX9" fmla="*/ 155829 w 607218"/>
                <a:gd name="connsiteY9" fmla="*/ 620554 h 1370171"/>
                <a:gd name="connsiteX10" fmla="*/ 0 w 607218"/>
                <a:gd name="connsiteY10" fmla="*/ 620554 h 1370171"/>
                <a:gd name="connsiteX11" fmla="*/ 0 w 607218"/>
                <a:gd name="connsiteY11" fmla="*/ 458534 h 1370171"/>
                <a:gd name="connsiteX12" fmla="*/ 155829 w 607218"/>
                <a:gd name="connsiteY12" fmla="*/ 458534 h 1370171"/>
                <a:gd name="connsiteX13" fmla="*/ 155829 w 607218"/>
                <a:gd name="connsiteY13" fmla="*/ 310706 h 1370171"/>
                <a:gd name="connsiteX14" fmla="*/ 250222 w 607218"/>
                <a:gd name="connsiteY14" fmla="*/ 83249 h 1370171"/>
                <a:gd name="connsiteX15" fmla="*/ 486156 w 607218"/>
                <a:gd name="connsiteY15" fmla="*/ 0 h 1370171"/>
                <a:gd name="connsiteX16" fmla="*/ 607219 w 607218"/>
                <a:gd name="connsiteY16" fmla="*/ 16955 h 1370171"/>
                <a:gd name="connsiteX17" fmla="*/ 607219 w 607218"/>
                <a:gd name="connsiteY17" fmla="*/ 188786 h 1370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07218" h="1370171">
                  <a:moveTo>
                    <a:pt x="607123" y="188786"/>
                  </a:moveTo>
                  <a:cubicBezTo>
                    <a:pt x="579215" y="172784"/>
                    <a:pt x="547497" y="164783"/>
                    <a:pt x="511873" y="164783"/>
                  </a:cubicBezTo>
                  <a:cubicBezTo>
                    <a:pt x="411575" y="164783"/>
                    <a:pt x="361379" y="221456"/>
                    <a:pt x="361379" y="334804"/>
                  </a:cubicBezTo>
                  <a:lnTo>
                    <a:pt x="361379" y="458534"/>
                  </a:lnTo>
                  <a:lnTo>
                    <a:pt x="573310" y="458534"/>
                  </a:lnTo>
                  <a:lnTo>
                    <a:pt x="573310" y="620554"/>
                  </a:lnTo>
                  <a:lnTo>
                    <a:pt x="362331" y="620554"/>
                  </a:lnTo>
                  <a:lnTo>
                    <a:pt x="362331" y="1370171"/>
                  </a:lnTo>
                  <a:lnTo>
                    <a:pt x="155829" y="1370171"/>
                  </a:lnTo>
                  <a:lnTo>
                    <a:pt x="155829" y="620554"/>
                  </a:lnTo>
                  <a:lnTo>
                    <a:pt x="0" y="620554"/>
                  </a:lnTo>
                  <a:lnTo>
                    <a:pt x="0" y="458534"/>
                  </a:lnTo>
                  <a:lnTo>
                    <a:pt x="155829" y="458534"/>
                  </a:lnTo>
                  <a:lnTo>
                    <a:pt x="155829" y="310706"/>
                  </a:lnTo>
                  <a:cubicBezTo>
                    <a:pt x="155829" y="214598"/>
                    <a:pt x="187261" y="138779"/>
                    <a:pt x="250222" y="83249"/>
                  </a:cubicBezTo>
                  <a:cubicBezTo>
                    <a:pt x="313087" y="27718"/>
                    <a:pt x="391763" y="0"/>
                    <a:pt x="486156" y="0"/>
                  </a:cubicBezTo>
                  <a:cubicBezTo>
                    <a:pt x="537210" y="0"/>
                    <a:pt x="577501" y="5620"/>
                    <a:pt x="607219" y="16955"/>
                  </a:cubicBezTo>
                  <a:lnTo>
                    <a:pt x="607219" y="18878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49365668-FEE7-2E0A-390B-656E4068A6F7}"/>
                </a:ext>
              </a:extLst>
            </p:cNvPr>
            <p:cNvSpPr/>
            <p:nvPr/>
          </p:nvSpPr>
          <p:spPr bwMode="white">
            <a:xfrm>
              <a:off x="7398638" y="2095993"/>
              <a:ext cx="576929" cy="1201864"/>
            </a:xfrm>
            <a:custGeom>
              <a:avLst/>
              <a:gdLst>
                <a:gd name="connsiteX0" fmla="*/ 576834 w 576929"/>
                <a:gd name="connsiteY0" fmla="*/ 1171575 h 1201864"/>
                <a:gd name="connsiteX1" fmla="*/ 417481 w 576929"/>
                <a:gd name="connsiteY1" fmla="*/ 1201865 h 1201864"/>
                <a:gd name="connsiteX2" fmla="*/ 152209 w 576929"/>
                <a:gd name="connsiteY2" fmla="*/ 947261 h 1201864"/>
                <a:gd name="connsiteX3" fmla="*/ 152209 w 576929"/>
                <a:gd name="connsiteY3" fmla="*/ 431768 h 1201864"/>
                <a:gd name="connsiteX4" fmla="*/ 0 w 576929"/>
                <a:gd name="connsiteY4" fmla="*/ 431768 h 1201864"/>
                <a:gd name="connsiteX5" fmla="*/ 0 w 576929"/>
                <a:gd name="connsiteY5" fmla="*/ 269748 h 1201864"/>
                <a:gd name="connsiteX6" fmla="*/ 152209 w 576929"/>
                <a:gd name="connsiteY6" fmla="*/ 269748 h 1201864"/>
                <a:gd name="connsiteX7" fmla="*/ 152209 w 576929"/>
                <a:gd name="connsiteY7" fmla="*/ 58769 h 1201864"/>
                <a:gd name="connsiteX8" fmla="*/ 358807 w 576929"/>
                <a:gd name="connsiteY8" fmla="*/ 0 h 1201864"/>
                <a:gd name="connsiteX9" fmla="*/ 358807 w 576929"/>
                <a:gd name="connsiteY9" fmla="*/ 269748 h 1201864"/>
                <a:gd name="connsiteX10" fmla="*/ 576929 w 576929"/>
                <a:gd name="connsiteY10" fmla="*/ 269748 h 1201864"/>
                <a:gd name="connsiteX11" fmla="*/ 576929 w 576929"/>
                <a:gd name="connsiteY11" fmla="*/ 431768 h 1201864"/>
                <a:gd name="connsiteX12" fmla="*/ 358807 w 576929"/>
                <a:gd name="connsiteY12" fmla="*/ 431768 h 1201864"/>
                <a:gd name="connsiteX13" fmla="*/ 358807 w 576929"/>
                <a:gd name="connsiteY13" fmla="*/ 887635 h 1201864"/>
                <a:gd name="connsiteX14" fmla="*/ 388144 w 576929"/>
                <a:gd name="connsiteY14" fmla="*/ 1003364 h 1201864"/>
                <a:gd name="connsiteX15" fmla="*/ 486060 w 576929"/>
                <a:gd name="connsiteY15" fmla="*/ 1038035 h 1201864"/>
                <a:gd name="connsiteX16" fmla="*/ 576834 w 576929"/>
                <a:gd name="connsiteY16" fmla="*/ 1007745 h 1201864"/>
                <a:gd name="connsiteX17" fmla="*/ 576834 w 576929"/>
                <a:gd name="connsiteY17" fmla="*/ 1171575 h 1201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76929" h="1201864">
                  <a:moveTo>
                    <a:pt x="576834" y="1171575"/>
                  </a:moveTo>
                  <a:cubicBezTo>
                    <a:pt x="536448" y="1191768"/>
                    <a:pt x="483394" y="1201865"/>
                    <a:pt x="417481" y="1201865"/>
                  </a:cubicBezTo>
                  <a:cubicBezTo>
                    <a:pt x="240602" y="1201865"/>
                    <a:pt x="152209" y="1116997"/>
                    <a:pt x="152209" y="947261"/>
                  </a:cubicBezTo>
                  <a:lnTo>
                    <a:pt x="152209" y="431768"/>
                  </a:lnTo>
                  <a:lnTo>
                    <a:pt x="0" y="431768"/>
                  </a:lnTo>
                  <a:lnTo>
                    <a:pt x="0" y="269748"/>
                  </a:lnTo>
                  <a:lnTo>
                    <a:pt x="152209" y="269748"/>
                  </a:lnTo>
                  <a:lnTo>
                    <a:pt x="152209" y="58769"/>
                  </a:lnTo>
                  <a:lnTo>
                    <a:pt x="358807" y="0"/>
                  </a:lnTo>
                  <a:lnTo>
                    <a:pt x="358807" y="269748"/>
                  </a:lnTo>
                  <a:lnTo>
                    <a:pt x="576929" y="269748"/>
                  </a:lnTo>
                  <a:lnTo>
                    <a:pt x="576929" y="431768"/>
                  </a:lnTo>
                  <a:lnTo>
                    <a:pt x="358807" y="431768"/>
                  </a:lnTo>
                  <a:lnTo>
                    <a:pt x="358807" y="887635"/>
                  </a:lnTo>
                  <a:cubicBezTo>
                    <a:pt x="358807" y="941642"/>
                    <a:pt x="368618" y="980218"/>
                    <a:pt x="388144" y="1003364"/>
                  </a:cubicBezTo>
                  <a:cubicBezTo>
                    <a:pt x="407765" y="1026509"/>
                    <a:pt x="440341" y="1038035"/>
                    <a:pt x="486060" y="1038035"/>
                  </a:cubicBezTo>
                  <a:cubicBezTo>
                    <a:pt x="521112" y="1038035"/>
                    <a:pt x="551307" y="1027938"/>
                    <a:pt x="576834" y="1007745"/>
                  </a:cubicBezTo>
                  <a:lnTo>
                    <a:pt x="576834" y="117157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C17FDF5-E852-2BBD-38D2-0A37B7CFB4D4}"/>
                </a:ext>
              </a:extLst>
            </p:cNvPr>
            <p:cNvSpPr/>
            <p:nvPr/>
          </p:nvSpPr>
          <p:spPr bwMode="white">
            <a:xfrm>
              <a:off x="747712" y="3824019"/>
              <a:ext cx="864584" cy="1276730"/>
            </a:xfrm>
            <a:custGeom>
              <a:avLst/>
              <a:gdLst>
                <a:gd name="connsiteX0" fmla="*/ 0 w 864584"/>
                <a:gd name="connsiteY0" fmla="*/ 1276636 h 1276730"/>
                <a:gd name="connsiteX1" fmla="*/ 0 w 864584"/>
                <a:gd name="connsiteY1" fmla="*/ 0 h 1276730"/>
                <a:gd name="connsiteX2" fmla="*/ 405098 w 864584"/>
                <a:gd name="connsiteY2" fmla="*/ 0 h 1276730"/>
                <a:gd name="connsiteX3" fmla="*/ 698468 w 864584"/>
                <a:gd name="connsiteY3" fmla="*/ 81058 h 1276730"/>
                <a:gd name="connsiteX4" fmla="*/ 806672 w 864584"/>
                <a:gd name="connsiteY4" fmla="*/ 292036 h 1276730"/>
                <a:gd name="connsiteX5" fmla="*/ 745236 w 864584"/>
                <a:gd name="connsiteY5" fmla="*/ 480822 h 1276730"/>
                <a:gd name="connsiteX6" fmla="*/ 575215 w 864584"/>
                <a:gd name="connsiteY6" fmla="*/ 594741 h 1276730"/>
                <a:gd name="connsiteX7" fmla="*/ 575215 w 864584"/>
                <a:gd name="connsiteY7" fmla="*/ 598265 h 1276730"/>
                <a:gd name="connsiteX8" fmla="*/ 785813 w 864584"/>
                <a:gd name="connsiteY8" fmla="*/ 695801 h 1276730"/>
                <a:gd name="connsiteX9" fmla="*/ 864584 w 864584"/>
                <a:gd name="connsiteY9" fmla="*/ 909923 h 1276730"/>
                <a:gd name="connsiteX10" fmla="*/ 735521 w 864584"/>
                <a:gd name="connsiteY10" fmla="*/ 1175194 h 1276730"/>
                <a:gd name="connsiteX11" fmla="*/ 409670 w 864584"/>
                <a:gd name="connsiteY11" fmla="*/ 1276731 h 1276730"/>
                <a:gd name="connsiteX12" fmla="*/ 0 w 864584"/>
                <a:gd name="connsiteY12" fmla="*/ 1276731 h 1276730"/>
                <a:gd name="connsiteX13" fmla="*/ 210979 w 864584"/>
                <a:gd name="connsiteY13" fmla="*/ 170021 h 1276730"/>
                <a:gd name="connsiteX14" fmla="*/ 210979 w 864584"/>
                <a:gd name="connsiteY14" fmla="*/ 533209 h 1276730"/>
                <a:gd name="connsiteX15" fmla="*/ 348044 w 864584"/>
                <a:gd name="connsiteY15" fmla="*/ 533209 h 1276730"/>
                <a:gd name="connsiteX16" fmla="*/ 521208 w 864584"/>
                <a:gd name="connsiteY16" fmla="*/ 481108 h 1276730"/>
                <a:gd name="connsiteX17" fmla="*/ 583978 w 864584"/>
                <a:gd name="connsiteY17" fmla="*/ 333756 h 1276730"/>
                <a:gd name="connsiteX18" fmla="*/ 364998 w 864584"/>
                <a:gd name="connsiteY18" fmla="*/ 169926 h 1276730"/>
                <a:gd name="connsiteX19" fmla="*/ 210979 w 864584"/>
                <a:gd name="connsiteY19" fmla="*/ 169926 h 1276730"/>
                <a:gd name="connsiteX20" fmla="*/ 210979 w 864584"/>
                <a:gd name="connsiteY20" fmla="*/ 703326 h 1276730"/>
                <a:gd name="connsiteX21" fmla="*/ 210979 w 864584"/>
                <a:gd name="connsiteY21" fmla="*/ 1107567 h 1276730"/>
                <a:gd name="connsiteX22" fmla="*/ 391668 w 864584"/>
                <a:gd name="connsiteY22" fmla="*/ 1107567 h 1276730"/>
                <a:gd name="connsiteX23" fmla="*/ 574643 w 864584"/>
                <a:gd name="connsiteY23" fmla="*/ 1052798 h 1276730"/>
                <a:gd name="connsiteX24" fmla="*/ 639223 w 864584"/>
                <a:gd name="connsiteY24" fmla="*/ 901922 h 1276730"/>
                <a:gd name="connsiteX25" fmla="*/ 364141 w 864584"/>
                <a:gd name="connsiteY25" fmla="*/ 703421 h 1276730"/>
                <a:gd name="connsiteX26" fmla="*/ 210979 w 864584"/>
                <a:gd name="connsiteY26" fmla="*/ 703421 h 1276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64584" h="1276730">
                  <a:moveTo>
                    <a:pt x="0" y="1276636"/>
                  </a:moveTo>
                  <a:lnTo>
                    <a:pt x="0" y="0"/>
                  </a:lnTo>
                  <a:lnTo>
                    <a:pt x="405098" y="0"/>
                  </a:lnTo>
                  <a:cubicBezTo>
                    <a:pt x="528542" y="0"/>
                    <a:pt x="626364" y="27051"/>
                    <a:pt x="698468" y="81058"/>
                  </a:cubicBezTo>
                  <a:cubicBezTo>
                    <a:pt x="770573" y="135064"/>
                    <a:pt x="806672" y="205359"/>
                    <a:pt x="806672" y="292036"/>
                  </a:cubicBezTo>
                  <a:cubicBezTo>
                    <a:pt x="806672" y="364426"/>
                    <a:pt x="786194" y="427387"/>
                    <a:pt x="745236" y="480822"/>
                  </a:cubicBezTo>
                  <a:cubicBezTo>
                    <a:pt x="704279" y="534257"/>
                    <a:pt x="647605" y="572262"/>
                    <a:pt x="575215" y="594741"/>
                  </a:cubicBezTo>
                  <a:lnTo>
                    <a:pt x="575215" y="598265"/>
                  </a:lnTo>
                  <a:cubicBezTo>
                    <a:pt x="663035" y="608362"/>
                    <a:pt x="733235" y="640842"/>
                    <a:pt x="785813" y="695801"/>
                  </a:cubicBezTo>
                  <a:cubicBezTo>
                    <a:pt x="838295" y="750665"/>
                    <a:pt x="864584" y="822103"/>
                    <a:pt x="864584" y="909923"/>
                  </a:cubicBezTo>
                  <a:cubicBezTo>
                    <a:pt x="864584" y="1019175"/>
                    <a:pt x="821531" y="1107567"/>
                    <a:pt x="735521" y="1175194"/>
                  </a:cubicBezTo>
                  <a:cubicBezTo>
                    <a:pt x="649415" y="1242822"/>
                    <a:pt x="540830" y="1276731"/>
                    <a:pt x="409670" y="1276731"/>
                  </a:cubicBezTo>
                  <a:lnTo>
                    <a:pt x="0" y="1276731"/>
                  </a:lnTo>
                  <a:close/>
                  <a:moveTo>
                    <a:pt x="210979" y="170021"/>
                  </a:moveTo>
                  <a:lnTo>
                    <a:pt x="210979" y="533209"/>
                  </a:lnTo>
                  <a:lnTo>
                    <a:pt x="348044" y="533209"/>
                  </a:lnTo>
                  <a:cubicBezTo>
                    <a:pt x="421672" y="533209"/>
                    <a:pt x="479393" y="515874"/>
                    <a:pt x="521208" y="481108"/>
                  </a:cubicBezTo>
                  <a:cubicBezTo>
                    <a:pt x="563023" y="446342"/>
                    <a:pt x="583978" y="397288"/>
                    <a:pt x="583978" y="333756"/>
                  </a:cubicBezTo>
                  <a:cubicBezTo>
                    <a:pt x="583978" y="224600"/>
                    <a:pt x="511016" y="169926"/>
                    <a:pt x="364998" y="169926"/>
                  </a:cubicBezTo>
                  <a:lnTo>
                    <a:pt x="210979" y="169926"/>
                  </a:lnTo>
                  <a:close/>
                  <a:moveTo>
                    <a:pt x="210979" y="703326"/>
                  </a:moveTo>
                  <a:lnTo>
                    <a:pt x="210979" y="1107567"/>
                  </a:lnTo>
                  <a:lnTo>
                    <a:pt x="391668" y="1107567"/>
                  </a:lnTo>
                  <a:cubicBezTo>
                    <a:pt x="470630" y="1107567"/>
                    <a:pt x="531590" y="1089279"/>
                    <a:pt x="574643" y="1052798"/>
                  </a:cubicBezTo>
                  <a:cubicBezTo>
                    <a:pt x="617696" y="1016318"/>
                    <a:pt x="639223" y="966026"/>
                    <a:pt x="639223" y="901922"/>
                  </a:cubicBezTo>
                  <a:cubicBezTo>
                    <a:pt x="639223" y="769620"/>
                    <a:pt x="547497" y="703421"/>
                    <a:pt x="364141" y="703421"/>
                  </a:cubicBezTo>
                  <a:lnTo>
                    <a:pt x="210979" y="70342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7DC46C40-BA5A-FFA6-358E-148CB26FED2A}"/>
                </a:ext>
              </a:extLst>
            </p:cNvPr>
            <p:cNvSpPr/>
            <p:nvPr/>
          </p:nvSpPr>
          <p:spPr bwMode="white">
            <a:xfrm>
              <a:off x="1753361" y="4189016"/>
              <a:ext cx="812863" cy="932973"/>
            </a:xfrm>
            <a:custGeom>
              <a:avLst/>
              <a:gdLst>
                <a:gd name="connsiteX0" fmla="*/ 812863 w 812863"/>
                <a:gd name="connsiteY0" fmla="*/ 911638 h 932973"/>
                <a:gd name="connsiteX1" fmla="*/ 606362 w 812863"/>
                <a:gd name="connsiteY1" fmla="*/ 911638 h 932973"/>
                <a:gd name="connsiteX2" fmla="*/ 606362 w 812863"/>
                <a:gd name="connsiteY2" fmla="*/ 767429 h 932973"/>
                <a:gd name="connsiteX3" fmla="*/ 602742 w 812863"/>
                <a:gd name="connsiteY3" fmla="*/ 767429 h 932973"/>
                <a:gd name="connsiteX4" fmla="*/ 323183 w 812863"/>
                <a:gd name="connsiteY4" fmla="*/ 932974 h 932973"/>
                <a:gd name="connsiteX5" fmla="*/ 0 w 812863"/>
                <a:gd name="connsiteY5" fmla="*/ 544830 h 932973"/>
                <a:gd name="connsiteX6" fmla="*/ 0 w 812863"/>
                <a:gd name="connsiteY6" fmla="*/ 0 h 932973"/>
                <a:gd name="connsiteX7" fmla="*/ 206502 w 812863"/>
                <a:gd name="connsiteY7" fmla="*/ 0 h 932973"/>
                <a:gd name="connsiteX8" fmla="*/ 206502 w 812863"/>
                <a:gd name="connsiteY8" fmla="*/ 523494 h 932973"/>
                <a:gd name="connsiteX9" fmla="*/ 396145 w 812863"/>
                <a:gd name="connsiteY9" fmla="*/ 769239 h 932973"/>
                <a:gd name="connsiteX10" fmla="*/ 547021 w 812863"/>
                <a:gd name="connsiteY10" fmla="*/ 701612 h 932973"/>
                <a:gd name="connsiteX11" fmla="*/ 606266 w 812863"/>
                <a:gd name="connsiteY11" fmla="*/ 524447 h 932973"/>
                <a:gd name="connsiteX12" fmla="*/ 606266 w 812863"/>
                <a:gd name="connsiteY12" fmla="*/ 95 h 932973"/>
                <a:gd name="connsiteX13" fmla="*/ 812768 w 812863"/>
                <a:gd name="connsiteY13" fmla="*/ 95 h 932973"/>
                <a:gd name="connsiteX14" fmla="*/ 812768 w 812863"/>
                <a:gd name="connsiteY14" fmla="*/ 911733 h 932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12863" h="932973">
                  <a:moveTo>
                    <a:pt x="812863" y="911638"/>
                  </a:moveTo>
                  <a:lnTo>
                    <a:pt x="606362" y="911638"/>
                  </a:lnTo>
                  <a:lnTo>
                    <a:pt x="606362" y="767429"/>
                  </a:lnTo>
                  <a:lnTo>
                    <a:pt x="602742" y="767429"/>
                  </a:lnTo>
                  <a:cubicBezTo>
                    <a:pt x="542830" y="877824"/>
                    <a:pt x="449580" y="932974"/>
                    <a:pt x="323183" y="932974"/>
                  </a:cubicBezTo>
                  <a:cubicBezTo>
                    <a:pt x="107728" y="932974"/>
                    <a:pt x="0" y="803624"/>
                    <a:pt x="0" y="544830"/>
                  </a:cubicBezTo>
                  <a:lnTo>
                    <a:pt x="0" y="0"/>
                  </a:lnTo>
                  <a:lnTo>
                    <a:pt x="206502" y="0"/>
                  </a:lnTo>
                  <a:lnTo>
                    <a:pt x="206502" y="523494"/>
                  </a:lnTo>
                  <a:cubicBezTo>
                    <a:pt x="206502" y="687324"/>
                    <a:pt x="269748" y="769239"/>
                    <a:pt x="396145" y="769239"/>
                  </a:cubicBezTo>
                  <a:cubicBezTo>
                    <a:pt x="457295" y="769239"/>
                    <a:pt x="507587" y="746665"/>
                    <a:pt x="547021" y="701612"/>
                  </a:cubicBezTo>
                  <a:cubicBezTo>
                    <a:pt x="586454" y="656558"/>
                    <a:pt x="606266" y="597408"/>
                    <a:pt x="606266" y="524447"/>
                  </a:cubicBezTo>
                  <a:lnTo>
                    <a:pt x="606266" y="95"/>
                  </a:lnTo>
                  <a:lnTo>
                    <a:pt x="812768" y="95"/>
                  </a:lnTo>
                  <a:lnTo>
                    <a:pt x="812768" y="91173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33888494-B3AE-5DCD-BF4D-85F451A8E542}"/>
                </a:ext>
              </a:extLst>
            </p:cNvPr>
            <p:cNvSpPr/>
            <p:nvPr/>
          </p:nvSpPr>
          <p:spPr bwMode="white">
            <a:xfrm>
              <a:off x="2761678" y="3762487"/>
              <a:ext cx="248412" cy="1338167"/>
            </a:xfrm>
            <a:custGeom>
              <a:avLst/>
              <a:gdLst>
                <a:gd name="connsiteX0" fmla="*/ 122872 w 248412"/>
                <a:gd name="connsiteY0" fmla="*/ 235077 h 1338167"/>
                <a:gd name="connsiteX1" fmla="*/ 36100 w 248412"/>
                <a:gd name="connsiteY1" fmla="*/ 202121 h 1338167"/>
                <a:gd name="connsiteX2" fmla="*/ 0 w 248412"/>
                <a:gd name="connsiteY2" fmla="*/ 118396 h 1338167"/>
                <a:gd name="connsiteX3" fmla="*/ 36100 w 248412"/>
                <a:gd name="connsiteY3" fmla="*/ 33814 h 1338167"/>
                <a:gd name="connsiteX4" fmla="*/ 122872 w 248412"/>
                <a:gd name="connsiteY4" fmla="*/ 0 h 1338167"/>
                <a:gd name="connsiteX5" fmla="*/ 211931 w 248412"/>
                <a:gd name="connsiteY5" fmla="*/ 33814 h 1338167"/>
                <a:gd name="connsiteX6" fmla="*/ 248412 w 248412"/>
                <a:gd name="connsiteY6" fmla="*/ 118396 h 1338167"/>
                <a:gd name="connsiteX7" fmla="*/ 211931 w 248412"/>
                <a:gd name="connsiteY7" fmla="*/ 200787 h 1338167"/>
                <a:gd name="connsiteX8" fmla="*/ 122872 w 248412"/>
                <a:gd name="connsiteY8" fmla="*/ 235077 h 1338167"/>
                <a:gd name="connsiteX9" fmla="*/ 225266 w 248412"/>
                <a:gd name="connsiteY9" fmla="*/ 1338167 h 1338167"/>
                <a:gd name="connsiteX10" fmla="*/ 18764 w 248412"/>
                <a:gd name="connsiteY10" fmla="*/ 1338167 h 1338167"/>
                <a:gd name="connsiteX11" fmla="*/ 18764 w 248412"/>
                <a:gd name="connsiteY11" fmla="*/ 426530 h 1338167"/>
                <a:gd name="connsiteX12" fmla="*/ 225266 w 248412"/>
                <a:gd name="connsiteY12" fmla="*/ 426530 h 1338167"/>
                <a:gd name="connsiteX13" fmla="*/ 225266 w 248412"/>
                <a:gd name="connsiteY13" fmla="*/ 1338167 h 13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8412" h="1338167">
                  <a:moveTo>
                    <a:pt x="122872" y="235077"/>
                  </a:moveTo>
                  <a:cubicBezTo>
                    <a:pt x="89059" y="235077"/>
                    <a:pt x="60103" y="224123"/>
                    <a:pt x="36100" y="202121"/>
                  </a:cubicBezTo>
                  <a:cubicBezTo>
                    <a:pt x="12097" y="180213"/>
                    <a:pt x="0" y="152305"/>
                    <a:pt x="0" y="118396"/>
                  </a:cubicBezTo>
                  <a:cubicBezTo>
                    <a:pt x="0" y="84487"/>
                    <a:pt x="12001" y="56388"/>
                    <a:pt x="36100" y="33814"/>
                  </a:cubicBezTo>
                  <a:cubicBezTo>
                    <a:pt x="60103" y="11240"/>
                    <a:pt x="89059" y="0"/>
                    <a:pt x="122872" y="0"/>
                  </a:cubicBezTo>
                  <a:cubicBezTo>
                    <a:pt x="156686" y="0"/>
                    <a:pt x="187547" y="11240"/>
                    <a:pt x="211931" y="33814"/>
                  </a:cubicBezTo>
                  <a:cubicBezTo>
                    <a:pt x="236220" y="56388"/>
                    <a:pt x="248412" y="84582"/>
                    <a:pt x="248412" y="118396"/>
                  </a:cubicBezTo>
                  <a:cubicBezTo>
                    <a:pt x="248412" y="150495"/>
                    <a:pt x="236220" y="177927"/>
                    <a:pt x="211931" y="200787"/>
                  </a:cubicBezTo>
                  <a:cubicBezTo>
                    <a:pt x="187547" y="223647"/>
                    <a:pt x="157925" y="235077"/>
                    <a:pt x="122872" y="235077"/>
                  </a:cubicBezTo>
                  <a:close/>
                  <a:moveTo>
                    <a:pt x="225266" y="1338167"/>
                  </a:moveTo>
                  <a:lnTo>
                    <a:pt x="18764" y="1338167"/>
                  </a:lnTo>
                  <a:lnTo>
                    <a:pt x="18764" y="426530"/>
                  </a:lnTo>
                  <a:lnTo>
                    <a:pt x="225266" y="426530"/>
                  </a:lnTo>
                  <a:lnTo>
                    <a:pt x="225266" y="133816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F1226DDC-29A2-114C-6483-5E79184D7841}"/>
                </a:ext>
              </a:extLst>
            </p:cNvPr>
            <p:cNvSpPr/>
            <p:nvPr/>
          </p:nvSpPr>
          <p:spPr bwMode="white">
            <a:xfrm>
              <a:off x="3201923" y="3750962"/>
              <a:ext cx="207454" cy="1349692"/>
            </a:xfrm>
            <a:custGeom>
              <a:avLst/>
              <a:gdLst>
                <a:gd name="connsiteX0" fmla="*/ 207454 w 207454"/>
                <a:gd name="connsiteY0" fmla="*/ 1349692 h 1349692"/>
                <a:gd name="connsiteX1" fmla="*/ 0 w 207454"/>
                <a:gd name="connsiteY1" fmla="*/ 1349692 h 1349692"/>
                <a:gd name="connsiteX2" fmla="*/ 0 w 207454"/>
                <a:gd name="connsiteY2" fmla="*/ 0 h 1349692"/>
                <a:gd name="connsiteX3" fmla="*/ 207454 w 207454"/>
                <a:gd name="connsiteY3" fmla="*/ 0 h 1349692"/>
                <a:gd name="connsiteX4" fmla="*/ 207454 w 207454"/>
                <a:gd name="connsiteY4" fmla="*/ 1349692 h 1349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454" h="1349692">
                  <a:moveTo>
                    <a:pt x="207454" y="1349692"/>
                  </a:moveTo>
                  <a:lnTo>
                    <a:pt x="0" y="1349692"/>
                  </a:lnTo>
                  <a:lnTo>
                    <a:pt x="0" y="0"/>
                  </a:lnTo>
                  <a:lnTo>
                    <a:pt x="207454" y="0"/>
                  </a:lnTo>
                  <a:lnTo>
                    <a:pt x="207454" y="134969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334BE066-4F3E-D419-DA9F-FAE1F6262506}"/>
                </a:ext>
              </a:extLst>
            </p:cNvPr>
            <p:cNvSpPr/>
            <p:nvPr/>
          </p:nvSpPr>
          <p:spPr bwMode="white">
            <a:xfrm>
              <a:off x="3564826" y="3751152"/>
              <a:ext cx="887634" cy="1370933"/>
            </a:xfrm>
            <a:custGeom>
              <a:avLst/>
              <a:gdLst>
                <a:gd name="connsiteX0" fmla="*/ 887635 w 887634"/>
                <a:gd name="connsiteY0" fmla="*/ 1349502 h 1370933"/>
                <a:gd name="connsiteX1" fmla="*/ 681038 w 887634"/>
                <a:gd name="connsiteY1" fmla="*/ 1349502 h 1370933"/>
                <a:gd name="connsiteX2" fmla="*/ 681038 w 887634"/>
                <a:gd name="connsiteY2" fmla="*/ 1194626 h 1370933"/>
                <a:gd name="connsiteX3" fmla="*/ 677513 w 887634"/>
                <a:gd name="connsiteY3" fmla="*/ 1194626 h 1370933"/>
                <a:gd name="connsiteX4" fmla="*/ 370332 w 887634"/>
                <a:gd name="connsiteY4" fmla="*/ 1370933 h 1370933"/>
                <a:gd name="connsiteX5" fmla="*/ 101060 w 887634"/>
                <a:gd name="connsiteY5" fmla="*/ 1248537 h 1370933"/>
                <a:gd name="connsiteX6" fmla="*/ 0 w 887634"/>
                <a:gd name="connsiteY6" fmla="*/ 915162 h 1370933"/>
                <a:gd name="connsiteX7" fmla="*/ 111728 w 887634"/>
                <a:gd name="connsiteY7" fmla="*/ 552831 h 1370933"/>
                <a:gd name="connsiteX8" fmla="*/ 409575 w 887634"/>
                <a:gd name="connsiteY8" fmla="*/ 416624 h 1370933"/>
                <a:gd name="connsiteX9" fmla="*/ 677513 w 887634"/>
                <a:gd name="connsiteY9" fmla="*/ 564452 h 1370933"/>
                <a:gd name="connsiteX10" fmla="*/ 681038 w 887634"/>
                <a:gd name="connsiteY10" fmla="*/ 564452 h 1370933"/>
                <a:gd name="connsiteX11" fmla="*/ 681038 w 887634"/>
                <a:gd name="connsiteY11" fmla="*/ 0 h 1370933"/>
                <a:gd name="connsiteX12" fmla="*/ 887635 w 887634"/>
                <a:gd name="connsiteY12" fmla="*/ 0 h 1370933"/>
                <a:gd name="connsiteX13" fmla="*/ 887635 w 887634"/>
                <a:gd name="connsiteY13" fmla="*/ 1349693 h 1370933"/>
                <a:gd name="connsiteX14" fmla="*/ 683705 w 887634"/>
                <a:gd name="connsiteY14" fmla="*/ 932879 h 1370933"/>
                <a:gd name="connsiteX15" fmla="*/ 683705 w 887634"/>
                <a:gd name="connsiteY15" fmla="*/ 813530 h 1370933"/>
                <a:gd name="connsiteX16" fmla="*/ 620458 w 887634"/>
                <a:gd name="connsiteY16" fmla="*/ 648843 h 1370933"/>
                <a:gd name="connsiteX17" fmla="*/ 459296 w 887634"/>
                <a:gd name="connsiteY17" fmla="*/ 581216 h 1370933"/>
                <a:gd name="connsiteX18" fmla="*/ 277273 w 887634"/>
                <a:gd name="connsiteY18" fmla="*/ 667607 h 1370933"/>
                <a:gd name="connsiteX19" fmla="*/ 210979 w 887634"/>
                <a:gd name="connsiteY19" fmla="*/ 907066 h 1370933"/>
                <a:gd name="connsiteX20" fmla="*/ 274606 w 887634"/>
                <a:gd name="connsiteY20" fmla="*/ 1126522 h 1370933"/>
                <a:gd name="connsiteX21" fmla="*/ 445960 w 887634"/>
                <a:gd name="connsiteY21" fmla="*/ 1207103 h 1370933"/>
                <a:gd name="connsiteX22" fmla="*/ 617791 w 887634"/>
                <a:gd name="connsiteY22" fmla="*/ 1129189 h 1370933"/>
                <a:gd name="connsiteX23" fmla="*/ 683705 w 887634"/>
                <a:gd name="connsiteY23" fmla="*/ 932879 h 1370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887634" h="1370933">
                  <a:moveTo>
                    <a:pt x="887635" y="1349502"/>
                  </a:moveTo>
                  <a:lnTo>
                    <a:pt x="681038" y="1349502"/>
                  </a:lnTo>
                  <a:lnTo>
                    <a:pt x="681038" y="1194626"/>
                  </a:lnTo>
                  <a:lnTo>
                    <a:pt x="677513" y="1194626"/>
                  </a:lnTo>
                  <a:cubicBezTo>
                    <a:pt x="611029" y="1312164"/>
                    <a:pt x="508635" y="1370933"/>
                    <a:pt x="370332" y="1370933"/>
                  </a:cubicBezTo>
                  <a:cubicBezTo>
                    <a:pt x="258127" y="1370933"/>
                    <a:pt x="168402" y="1330166"/>
                    <a:pt x="101060" y="1248537"/>
                  </a:cubicBezTo>
                  <a:cubicBezTo>
                    <a:pt x="33718" y="1166908"/>
                    <a:pt x="0" y="1055751"/>
                    <a:pt x="0" y="915162"/>
                  </a:cubicBezTo>
                  <a:cubicBezTo>
                    <a:pt x="0" y="764381"/>
                    <a:pt x="37243" y="643604"/>
                    <a:pt x="111728" y="552831"/>
                  </a:cubicBezTo>
                  <a:cubicBezTo>
                    <a:pt x="186214" y="462058"/>
                    <a:pt x="285464" y="416624"/>
                    <a:pt x="409575" y="416624"/>
                  </a:cubicBezTo>
                  <a:cubicBezTo>
                    <a:pt x="533686" y="416624"/>
                    <a:pt x="621792" y="465868"/>
                    <a:pt x="677513" y="564452"/>
                  </a:cubicBezTo>
                  <a:lnTo>
                    <a:pt x="681038" y="564452"/>
                  </a:lnTo>
                  <a:lnTo>
                    <a:pt x="681038" y="0"/>
                  </a:lnTo>
                  <a:lnTo>
                    <a:pt x="887635" y="0"/>
                  </a:lnTo>
                  <a:lnTo>
                    <a:pt x="887635" y="1349693"/>
                  </a:lnTo>
                  <a:close/>
                  <a:moveTo>
                    <a:pt x="683705" y="932879"/>
                  </a:moveTo>
                  <a:lnTo>
                    <a:pt x="683705" y="813530"/>
                  </a:lnTo>
                  <a:cubicBezTo>
                    <a:pt x="683705" y="748855"/>
                    <a:pt x="662654" y="693896"/>
                    <a:pt x="620458" y="648843"/>
                  </a:cubicBezTo>
                  <a:cubicBezTo>
                    <a:pt x="578358" y="603695"/>
                    <a:pt x="524637" y="581216"/>
                    <a:pt x="459296" y="581216"/>
                  </a:cubicBezTo>
                  <a:cubicBezTo>
                    <a:pt x="382143" y="581216"/>
                    <a:pt x="321469" y="609981"/>
                    <a:pt x="277273" y="667607"/>
                  </a:cubicBezTo>
                  <a:cubicBezTo>
                    <a:pt x="233077" y="725138"/>
                    <a:pt x="210979" y="805053"/>
                    <a:pt x="210979" y="907066"/>
                  </a:cubicBezTo>
                  <a:cubicBezTo>
                    <a:pt x="210979" y="999649"/>
                    <a:pt x="232220" y="1072801"/>
                    <a:pt x="274606" y="1126522"/>
                  </a:cubicBezTo>
                  <a:cubicBezTo>
                    <a:pt x="316992" y="1180243"/>
                    <a:pt x="374142" y="1207103"/>
                    <a:pt x="445960" y="1207103"/>
                  </a:cubicBezTo>
                  <a:cubicBezTo>
                    <a:pt x="517779" y="1207103"/>
                    <a:pt x="573881" y="1181100"/>
                    <a:pt x="617791" y="1129189"/>
                  </a:cubicBezTo>
                  <a:cubicBezTo>
                    <a:pt x="661702" y="1077278"/>
                    <a:pt x="683705" y="1011841"/>
                    <a:pt x="683705" y="93287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97014495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18223"/>
            <a:ext cx="9144000" cy="615553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BFC2A2BF-475E-2D0C-9E33-4759D9E566F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  <p:pic>
        <p:nvPicPr>
          <p:cNvPr id="3" name="Grafik 2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786CC36B-12D9-75A4-A84F-1A211005F1C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71500" y="571500"/>
            <a:ext cx="1724541" cy="1097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757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DE274DB-3AB3-5BAB-1181-B287493F770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" y="0"/>
            <a:ext cx="12191998" cy="6857999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4200" y="2918223"/>
            <a:ext cx="9144000" cy="615553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lang="en-US" sz="4000" b="0" kern="1200" cap="none" spc="-50" baseline="0" dirty="0">
                <a:ln w="3175">
                  <a:noFill/>
                </a:ln>
                <a:solidFill>
                  <a:srgbClr val="D4EC8E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4200" y="396240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0FD32619-3819-428A-8565-629596C9141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2AE4DBD7-A9D6-4E7F-F553-94785A9A476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185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18223"/>
            <a:ext cx="9144000" cy="615553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2" name="MS logo white - EMF" descr="Microsoft logo white text version">
            <a:extLst>
              <a:ext uri="{FF2B5EF4-FFF2-40B4-BE49-F238E27FC236}">
                <a16:creationId xmlns:a16="http://schemas.microsoft.com/office/drawing/2014/main" id="{F26C050F-2771-75D0-94C4-C47AB8CA79B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2724CD48-125C-4966-FCCF-636D32275A3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657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18223"/>
            <a:ext cx="5688011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62400"/>
            <a:ext cx="568801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13" name="MS logo white - EMF" descr="Microsoft logo white text version">
            <a:extLst>
              <a:ext uri="{FF2B5EF4-FFF2-40B4-BE49-F238E27FC236}">
                <a16:creationId xmlns:a16="http://schemas.microsoft.com/office/drawing/2014/main" id="{D9DE1339-6DEB-4603-570D-DA7B060BB79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865688" y="508000"/>
            <a:ext cx="1366245" cy="292608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51593CBF-0B29-242E-AE04-D6E54E1B9C0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38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4" orient="horz" pos="2160">
          <p15:clr>
            <a:srgbClr val="FBAE40"/>
          </p15:clr>
        </p15:guide>
        <p15:guide id="5" pos="6648">
          <p15:clr>
            <a:srgbClr val="5ACBF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6510337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865688" y="1485900"/>
            <a:ext cx="6510338" cy="437515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2466920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6510338" cy="55399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865688" y="1485900"/>
            <a:ext cx="6510338" cy="1612749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8647563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1272">
          <p15:clr>
            <a:srgbClr val="5ACBF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81F7F-57F0-4A66-A464-0CE6BC7CD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0951746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1">
          <p15:clr>
            <a:srgbClr val="5ACBF0"/>
          </p15:clr>
        </p15:guide>
        <p15:guide id="31" pos="4310">
          <p15:clr>
            <a:srgbClr val="5ACBF0"/>
          </p15:clr>
        </p15:guide>
        <p15:guide id="32" pos="4494">
          <p15:clr>
            <a:srgbClr val="5ACBF0"/>
          </p15:clr>
        </p15:guide>
        <p15:guide id="33" pos="5808">
          <p15:clr>
            <a:srgbClr val="5ACBF0"/>
          </p15:clr>
        </p15:guide>
        <p15:guide id="34" pos="5998">
          <p15:clr>
            <a:srgbClr val="5ACBF0"/>
          </p15:clr>
        </p15:guide>
        <p15:guide id="35" pos="3653">
          <p15:clr>
            <a:srgbClr val="A4A3A4"/>
          </p15:clr>
        </p15:guide>
        <p15:guide id="36" pos="5151">
          <p15:clr>
            <a:srgbClr val="A4A3A4"/>
          </p15:clr>
        </p15:guide>
        <p15:guide id="37" pos="6648">
          <p15:clr>
            <a:srgbClr val="A4A3A4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2875002"/>
            <a:ext cx="4354511" cy="1107996"/>
          </a:xfrm>
        </p:spPr>
        <p:txBody>
          <a:bodyPr wrap="square" anchor="ctr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373155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2" orient="horz" pos="2160">
          <p15:clr>
            <a:srgbClr val="5ACBF0"/>
          </p15:clr>
        </p15:guide>
        <p15:guide id="33" pos="5808">
          <p15:clr>
            <a:srgbClr val="5ACBF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2C3A46E-5C3D-D9AE-A668-4F27AB7493A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44946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4354512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8705974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1">
          <p15:clr>
            <a:srgbClr val="5ACBF0"/>
          </p15:clr>
        </p15:guide>
        <p15:guide id="31" pos="5808">
          <p15:clr>
            <a:srgbClr val="5ACBF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 with P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81F7F-57F0-4A66-A464-0CE6BC7CD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96FBB41-CEF4-76F8-FC18-4372167E4573}"/>
              </a:ext>
            </a:extLst>
          </p:cNvPr>
          <p:cNvSpPr/>
          <p:nvPr userDrawn="1"/>
        </p:nvSpPr>
        <p:spPr bwMode="ltGray">
          <a:xfrm>
            <a:off x="0" y="0"/>
            <a:ext cx="4067175" cy="6858000"/>
          </a:xfrm>
          <a:prstGeom prst="rect">
            <a:avLst/>
          </a:prstGeom>
          <a:pattFill prst="solidDmnd">
            <a:fgClr>
              <a:srgbClr val="434343"/>
            </a:fgClr>
            <a:bgClr>
              <a:srgbClr val="2E2E2E"/>
            </a:bgClr>
          </a:patt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cs typeface="Segoe UI" pitchFamily="34" charset="0"/>
            </a:endParaRPr>
          </a:p>
        </p:txBody>
      </p:sp>
      <p:sp>
        <p:nvSpPr>
          <p:cNvPr id="4" name="Graphic 8" descr="Speaker">
            <a:extLst>
              <a:ext uri="{FF2B5EF4-FFF2-40B4-BE49-F238E27FC236}">
                <a16:creationId xmlns:a16="http://schemas.microsoft.com/office/drawing/2014/main" id="{271F40BE-648C-DD67-1C40-FB8268239B53}"/>
              </a:ext>
            </a:extLst>
          </p:cNvPr>
          <p:cNvSpPr/>
          <p:nvPr userDrawn="1"/>
        </p:nvSpPr>
        <p:spPr>
          <a:xfrm>
            <a:off x="319984" y="531005"/>
            <a:ext cx="3427206" cy="6326995"/>
          </a:xfrm>
          <a:custGeom>
            <a:avLst/>
            <a:gdLst>
              <a:gd name="connsiteX0" fmla="*/ 1197016 w 3427206"/>
              <a:gd name="connsiteY0" fmla="*/ 6326995 h 6326995"/>
              <a:gd name="connsiteX1" fmla="*/ 1170101 w 3427206"/>
              <a:gd name="connsiteY1" fmla="*/ 5745626 h 6326995"/>
              <a:gd name="connsiteX2" fmla="*/ 1180867 w 3427206"/>
              <a:gd name="connsiteY2" fmla="*/ 5336515 h 6326995"/>
              <a:gd name="connsiteX3" fmla="*/ 1116270 w 3427206"/>
              <a:gd name="connsiteY3" fmla="*/ 4706698 h 6326995"/>
              <a:gd name="connsiteX4" fmla="*/ 1062440 w 3427206"/>
              <a:gd name="connsiteY4" fmla="*/ 4335268 h 6326995"/>
              <a:gd name="connsiteX5" fmla="*/ 911714 w 3427206"/>
              <a:gd name="connsiteY5" fmla="*/ 4319119 h 6326995"/>
              <a:gd name="connsiteX6" fmla="*/ 954779 w 3427206"/>
              <a:gd name="connsiteY6" fmla="*/ 3926156 h 6326995"/>
              <a:gd name="connsiteX7" fmla="*/ 1057057 w 3427206"/>
              <a:gd name="connsiteY7" fmla="*/ 3307106 h 6326995"/>
              <a:gd name="connsiteX8" fmla="*/ 1094738 w 3427206"/>
              <a:gd name="connsiteY8" fmla="*/ 3204828 h 6326995"/>
              <a:gd name="connsiteX9" fmla="*/ 1132419 w 3427206"/>
              <a:gd name="connsiteY9" fmla="*/ 3134849 h 6326995"/>
              <a:gd name="connsiteX10" fmla="*/ 1073206 w 3427206"/>
              <a:gd name="connsiteY10" fmla="*/ 3043337 h 6326995"/>
              <a:gd name="connsiteX11" fmla="*/ 933247 w 3427206"/>
              <a:gd name="connsiteY11" fmla="*/ 3043337 h 6326995"/>
              <a:gd name="connsiteX12" fmla="*/ 556433 w 3427206"/>
              <a:gd name="connsiteY12" fmla="*/ 2854930 h 6326995"/>
              <a:gd name="connsiteX13" fmla="*/ 540284 w 3427206"/>
              <a:gd name="connsiteY13" fmla="*/ 2768801 h 6326995"/>
              <a:gd name="connsiteX14" fmla="*/ 588732 w 3427206"/>
              <a:gd name="connsiteY14" fmla="*/ 2709588 h 6326995"/>
              <a:gd name="connsiteX15" fmla="*/ 545667 w 3427206"/>
              <a:gd name="connsiteY15" fmla="*/ 2661140 h 6326995"/>
              <a:gd name="connsiteX16" fmla="*/ 491837 w 3427206"/>
              <a:gd name="connsiteY16" fmla="*/ 2623459 h 6326995"/>
              <a:gd name="connsiteX17" fmla="*/ 438006 w 3427206"/>
              <a:gd name="connsiteY17" fmla="*/ 2526564 h 6326995"/>
              <a:gd name="connsiteX18" fmla="*/ 389559 w 3427206"/>
              <a:gd name="connsiteY18" fmla="*/ 2494266 h 6326995"/>
              <a:gd name="connsiteX19" fmla="*/ 217302 w 3427206"/>
              <a:gd name="connsiteY19" fmla="*/ 2402754 h 6326995"/>
              <a:gd name="connsiteX20" fmla="*/ 158088 w 3427206"/>
              <a:gd name="connsiteY20" fmla="*/ 2332774 h 6326995"/>
              <a:gd name="connsiteX21" fmla="*/ 104258 w 3427206"/>
              <a:gd name="connsiteY21" fmla="*/ 2295093 h 6326995"/>
              <a:gd name="connsiteX22" fmla="*/ 77342 w 3427206"/>
              <a:gd name="connsiteY22" fmla="*/ 2262795 h 6326995"/>
              <a:gd name="connsiteX23" fmla="*/ 12746 w 3427206"/>
              <a:gd name="connsiteY23" fmla="*/ 2235880 h 6326995"/>
              <a:gd name="connsiteX24" fmla="*/ 1980 w 3427206"/>
              <a:gd name="connsiteY24" fmla="*/ 2165900 h 6326995"/>
              <a:gd name="connsiteX25" fmla="*/ 12746 w 3427206"/>
              <a:gd name="connsiteY25" fmla="*/ 2122836 h 6326995"/>
              <a:gd name="connsiteX26" fmla="*/ 109641 w 3427206"/>
              <a:gd name="connsiteY26" fmla="*/ 2101303 h 6326995"/>
              <a:gd name="connsiteX27" fmla="*/ 222685 w 3427206"/>
              <a:gd name="connsiteY27" fmla="*/ 2095920 h 6326995"/>
              <a:gd name="connsiteX28" fmla="*/ 357261 w 3427206"/>
              <a:gd name="connsiteY28" fmla="*/ 2095920 h 6326995"/>
              <a:gd name="connsiteX29" fmla="*/ 260366 w 3427206"/>
              <a:gd name="connsiteY29" fmla="*/ 1977493 h 6326995"/>
              <a:gd name="connsiteX30" fmla="*/ 281898 w 3427206"/>
              <a:gd name="connsiteY30" fmla="*/ 1869832 h 6326995"/>
              <a:gd name="connsiteX31" fmla="*/ 341112 w 3427206"/>
              <a:gd name="connsiteY31" fmla="*/ 1902131 h 6326995"/>
              <a:gd name="connsiteX32" fmla="*/ 427240 w 3427206"/>
              <a:gd name="connsiteY32" fmla="*/ 2015175 h 6326995"/>
              <a:gd name="connsiteX33" fmla="*/ 534901 w 3427206"/>
              <a:gd name="connsiteY33" fmla="*/ 2085154 h 6326995"/>
              <a:gd name="connsiteX34" fmla="*/ 615647 w 3427206"/>
              <a:gd name="connsiteY34" fmla="*/ 2225114 h 6326995"/>
              <a:gd name="connsiteX35" fmla="*/ 626413 w 3427206"/>
              <a:gd name="connsiteY35" fmla="*/ 2295093 h 6326995"/>
              <a:gd name="connsiteX36" fmla="*/ 658711 w 3427206"/>
              <a:gd name="connsiteY36" fmla="*/ 2322008 h 6326995"/>
              <a:gd name="connsiteX37" fmla="*/ 728691 w 3427206"/>
              <a:gd name="connsiteY37" fmla="*/ 2370456 h 6326995"/>
              <a:gd name="connsiteX38" fmla="*/ 933247 w 3427206"/>
              <a:gd name="connsiteY38" fmla="*/ 1681426 h 6326995"/>
              <a:gd name="connsiteX39" fmla="*/ 1046291 w 3427206"/>
              <a:gd name="connsiteY39" fmla="*/ 1460721 h 6326995"/>
              <a:gd name="connsiteX40" fmla="*/ 1288528 w 3427206"/>
              <a:gd name="connsiteY40" fmla="*/ 1363826 h 6326995"/>
              <a:gd name="connsiteX41" fmla="*/ 1579212 w 3427206"/>
              <a:gd name="connsiteY41" fmla="*/ 1245399 h 6326995"/>
              <a:gd name="connsiteX42" fmla="*/ 1713788 w 3427206"/>
              <a:gd name="connsiteY42" fmla="*/ 1121589 h 6326995"/>
              <a:gd name="connsiteX43" fmla="*/ 1719171 w 3427206"/>
              <a:gd name="connsiteY43" fmla="*/ 981630 h 6326995"/>
              <a:gd name="connsiteX44" fmla="*/ 1638426 w 3427206"/>
              <a:gd name="connsiteY44" fmla="*/ 836287 h 6326995"/>
              <a:gd name="connsiteX45" fmla="*/ 1638426 w 3427206"/>
              <a:gd name="connsiteY45" fmla="*/ 556369 h 6326995"/>
              <a:gd name="connsiteX46" fmla="*/ 1606127 w 3427206"/>
              <a:gd name="connsiteY46" fmla="*/ 421793 h 6326995"/>
              <a:gd name="connsiteX47" fmla="*/ 1686873 w 3427206"/>
              <a:gd name="connsiteY47" fmla="*/ 238769 h 6326995"/>
              <a:gd name="connsiteX48" fmla="*/ 1729937 w 3427206"/>
              <a:gd name="connsiteY48" fmla="*/ 141874 h 6326995"/>
              <a:gd name="connsiteX49" fmla="*/ 1848364 w 3427206"/>
              <a:gd name="connsiteY49" fmla="*/ 18064 h 6326995"/>
              <a:gd name="connsiteX50" fmla="*/ 2069069 w 3427206"/>
              <a:gd name="connsiteY50" fmla="*/ 28830 h 6326995"/>
              <a:gd name="connsiteX51" fmla="*/ 2246710 w 3427206"/>
              <a:gd name="connsiteY51" fmla="*/ 163407 h 6326995"/>
              <a:gd name="connsiteX52" fmla="*/ 2440499 w 3427206"/>
              <a:gd name="connsiteY52" fmla="*/ 319515 h 6326995"/>
              <a:gd name="connsiteX53" fmla="*/ 2462032 w 3427206"/>
              <a:gd name="connsiteY53" fmla="*/ 561752 h 6326995"/>
              <a:gd name="connsiteX54" fmla="*/ 2370520 w 3427206"/>
              <a:gd name="connsiteY54" fmla="*/ 782457 h 6326995"/>
              <a:gd name="connsiteX55" fmla="*/ 2332839 w 3427206"/>
              <a:gd name="connsiteY55" fmla="*/ 895501 h 6326995"/>
              <a:gd name="connsiteX56" fmla="*/ 2289774 w 3427206"/>
              <a:gd name="connsiteY56" fmla="*/ 911650 h 6326995"/>
              <a:gd name="connsiteX57" fmla="*/ 2300540 w 3427206"/>
              <a:gd name="connsiteY57" fmla="*/ 960097 h 6326995"/>
              <a:gd name="connsiteX58" fmla="*/ 2279008 w 3427206"/>
              <a:gd name="connsiteY58" fmla="*/ 1040843 h 6326995"/>
              <a:gd name="connsiteX59" fmla="*/ 2322072 w 3427206"/>
              <a:gd name="connsiteY59" fmla="*/ 1137738 h 6326995"/>
              <a:gd name="connsiteX60" fmla="*/ 2392052 w 3427206"/>
              <a:gd name="connsiteY60" fmla="*/ 1137738 h 6326995"/>
              <a:gd name="connsiteX61" fmla="*/ 2488947 w 3427206"/>
              <a:gd name="connsiteY61" fmla="*/ 1229250 h 6326995"/>
              <a:gd name="connsiteX62" fmla="*/ 2774248 w 3427206"/>
              <a:gd name="connsiteY62" fmla="*/ 1374592 h 6326995"/>
              <a:gd name="connsiteX63" fmla="*/ 3021869 w 3427206"/>
              <a:gd name="connsiteY63" fmla="*/ 1498402 h 6326995"/>
              <a:gd name="connsiteX64" fmla="*/ 3091848 w 3427206"/>
              <a:gd name="connsiteY64" fmla="*/ 1643744 h 6326995"/>
              <a:gd name="connsiteX65" fmla="*/ 3145679 w 3427206"/>
              <a:gd name="connsiteY65" fmla="*/ 1891365 h 6326995"/>
              <a:gd name="connsiteX66" fmla="*/ 3237190 w 3427206"/>
              <a:gd name="connsiteY66" fmla="*/ 1907514 h 6326995"/>
              <a:gd name="connsiteX67" fmla="*/ 3355617 w 3427206"/>
              <a:gd name="connsiteY67" fmla="*/ 1939812 h 6326995"/>
              <a:gd name="connsiteX68" fmla="*/ 3382533 w 3427206"/>
              <a:gd name="connsiteY68" fmla="*/ 1999025 h 6326995"/>
              <a:gd name="connsiteX69" fmla="*/ 3377150 w 3427206"/>
              <a:gd name="connsiteY69" fmla="*/ 2031324 h 6326995"/>
              <a:gd name="connsiteX70" fmla="*/ 3398682 w 3427206"/>
              <a:gd name="connsiteY70" fmla="*/ 2063622 h 6326995"/>
              <a:gd name="connsiteX71" fmla="*/ 3409448 w 3427206"/>
              <a:gd name="connsiteY71" fmla="*/ 2192815 h 6326995"/>
              <a:gd name="connsiteX72" fmla="*/ 3425597 w 3427206"/>
              <a:gd name="connsiteY72" fmla="*/ 2241263 h 6326995"/>
              <a:gd name="connsiteX73" fmla="*/ 3398682 w 3427206"/>
              <a:gd name="connsiteY73" fmla="*/ 2295093 h 6326995"/>
              <a:gd name="connsiteX74" fmla="*/ 3398682 w 3427206"/>
              <a:gd name="connsiteY74" fmla="*/ 2338157 h 6326995"/>
              <a:gd name="connsiteX75" fmla="*/ 3361000 w 3427206"/>
              <a:gd name="connsiteY75" fmla="*/ 2381222 h 6326995"/>
              <a:gd name="connsiteX76" fmla="*/ 3339468 w 3427206"/>
              <a:gd name="connsiteY76" fmla="*/ 2418903 h 6326995"/>
              <a:gd name="connsiteX77" fmla="*/ 3371767 w 3427206"/>
              <a:gd name="connsiteY77" fmla="*/ 2564245 h 6326995"/>
              <a:gd name="connsiteX78" fmla="*/ 3317936 w 3427206"/>
              <a:gd name="connsiteY78" fmla="*/ 2849547 h 6326995"/>
              <a:gd name="connsiteX79" fmla="*/ 3183360 w 3427206"/>
              <a:gd name="connsiteY79" fmla="*/ 2994889 h 6326995"/>
              <a:gd name="connsiteX80" fmla="*/ 3038018 w 3427206"/>
              <a:gd name="connsiteY80" fmla="*/ 3016422 h 6326995"/>
              <a:gd name="connsiteX81" fmla="*/ 2973421 w 3427206"/>
              <a:gd name="connsiteY81" fmla="*/ 3064869 h 6326995"/>
              <a:gd name="connsiteX82" fmla="*/ 2817313 w 3427206"/>
              <a:gd name="connsiteY82" fmla="*/ 3070252 h 6326995"/>
              <a:gd name="connsiteX83" fmla="*/ 2801164 w 3427206"/>
              <a:gd name="connsiteY83" fmla="*/ 3091784 h 6326995"/>
              <a:gd name="connsiteX84" fmla="*/ 2849611 w 3427206"/>
              <a:gd name="connsiteY84" fmla="*/ 3608557 h 6326995"/>
              <a:gd name="connsiteX85" fmla="*/ 2887292 w 3427206"/>
              <a:gd name="connsiteY85" fmla="*/ 4378333 h 6326995"/>
              <a:gd name="connsiteX86" fmla="*/ 2817313 w 3427206"/>
              <a:gd name="connsiteY86" fmla="*/ 4405248 h 6326995"/>
              <a:gd name="connsiteX87" fmla="*/ 2838845 w 3427206"/>
              <a:gd name="connsiteY87" fmla="*/ 4625953 h 6326995"/>
              <a:gd name="connsiteX88" fmla="*/ 2811930 w 3427206"/>
              <a:gd name="connsiteY88" fmla="*/ 4997383 h 6326995"/>
              <a:gd name="connsiteX89" fmla="*/ 2822696 w 3427206"/>
              <a:gd name="connsiteY89" fmla="*/ 5088895 h 6326995"/>
              <a:gd name="connsiteX90" fmla="*/ 2817313 w 3427206"/>
              <a:gd name="connsiteY90" fmla="*/ 5336515 h 6326995"/>
              <a:gd name="connsiteX91" fmla="*/ 2817313 w 3427206"/>
              <a:gd name="connsiteY91" fmla="*/ 5433410 h 6326995"/>
              <a:gd name="connsiteX92" fmla="*/ 2871143 w 3427206"/>
              <a:gd name="connsiteY92" fmla="*/ 5616433 h 6326995"/>
              <a:gd name="connsiteX93" fmla="*/ 2854994 w 3427206"/>
              <a:gd name="connsiteY93" fmla="*/ 5691796 h 6326995"/>
              <a:gd name="connsiteX94" fmla="*/ 2930357 w 3427206"/>
              <a:gd name="connsiteY94" fmla="*/ 5998630 h 6326995"/>
              <a:gd name="connsiteX95" fmla="*/ 2941123 w 3427206"/>
              <a:gd name="connsiteY95" fmla="*/ 6203185 h 6326995"/>
              <a:gd name="connsiteX96" fmla="*/ 2957272 w 3427206"/>
              <a:gd name="connsiteY96" fmla="*/ 6321612 h 6326995"/>
              <a:gd name="connsiteX97" fmla="*/ 2327456 w 3427206"/>
              <a:gd name="connsiteY97" fmla="*/ 6321612 h 6326995"/>
              <a:gd name="connsiteX98" fmla="*/ 2268242 w 3427206"/>
              <a:gd name="connsiteY98" fmla="*/ 6079375 h 6326995"/>
              <a:gd name="connsiteX99" fmla="*/ 2241327 w 3427206"/>
              <a:gd name="connsiteY99" fmla="*/ 5901735 h 6326995"/>
              <a:gd name="connsiteX100" fmla="*/ 2192879 w 3427206"/>
              <a:gd name="connsiteY100" fmla="*/ 5444176 h 6326995"/>
              <a:gd name="connsiteX101" fmla="*/ 2079835 w 3427206"/>
              <a:gd name="connsiteY101" fmla="*/ 5061979 h 6326995"/>
              <a:gd name="connsiteX102" fmla="*/ 2030850 w 3427206"/>
              <a:gd name="connsiteY102" fmla="*/ 4846658 h 6326995"/>
              <a:gd name="connsiteX103" fmla="*/ 1951181 w 3427206"/>
              <a:gd name="connsiteY103" fmla="*/ 4634027 h 6326995"/>
              <a:gd name="connsiteX104" fmla="*/ 1901118 w 3427206"/>
              <a:gd name="connsiteY104" fmla="*/ 4841813 h 6326995"/>
              <a:gd name="connsiteX105" fmla="*/ 1859131 w 3427206"/>
              <a:gd name="connsiteY105" fmla="*/ 4975851 h 6326995"/>
              <a:gd name="connsiteX106" fmla="*/ 1799917 w 3427206"/>
              <a:gd name="connsiteY106" fmla="*/ 5557220 h 6326995"/>
              <a:gd name="connsiteX107" fmla="*/ 1783768 w 3427206"/>
              <a:gd name="connsiteY107" fmla="*/ 5950182 h 6326995"/>
              <a:gd name="connsiteX108" fmla="*/ 1773002 w 3427206"/>
              <a:gd name="connsiteY108" fmla="*/ 6321612 h 6326995"/>
              <a:gd name="connsiteX109" fmla="*/ 1197016 w 3427206"/>
              <a:gd name="connsiteY109" fmla="*/ 6326995 h 6326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</a:cxnLst>
            <a:rect l="l" t="t" r="r" b="b"/>
            <a:pathLst>
              <a:path w="3427206" h="6326995">
                <a:moveTo>
                  <a:pt x="1197016" y="6326995"/>
                </a:moveTo>
                <a:lnTo>
                  <a:pt x="1170101" y="5745626"/>
                </a:lnTo>
                <a:cubicBezTo>
                  <a:pt x="1170101" y="5745626"/>
                  <a:pt x="1204552" y="5446867"/>
                  <a:pt x="1180867" y="5336515"/>
                </a:cubicBezTo>
                <a:cubicBezTo>
                  <a:pt x="1157181" y="5226162"/>
                  <a:pt x="1134034" y="4829432"/>
                  <a:pt x="1116270" y="4706698"/>
                </a:cubicBezTo>
                <a:cubicBezTo>
                  <a:pt x="1098506" y="4583965"/>
                  <a:pt x="1062440" y="4335268"/>
                  <a:pt x="1062440" y="4335268"/>
                </a:cubicBezTo>
                <a:lnTo>
                  <a:pt x="911714" y="4319119"/>
                </a:lnTo>
                <a:cubicBezTo>
                  <a:pt x="911714" y="4319119"/>
                  <a:pt x="909023" y="4192617"/>
                  <a:pt x="954779" y="3926156"/>
                </a:cubicBezTo>
                <a:cubicBezTo>
                  <a:pt x="1000535" y="3659696"/>
                  <a:pt x="1057057" y="3307106"/>
                  <a:pt x="1057057" y="3307106"/>
                </a:cubicBezTo>
                <a:lnTo>
                  <a:pt x="1094738" y="3204828"/>
                </a:lnTo>
                <a:lnTo>
                  <a:pt x="1132419" y="3134849"/>
                </a:lnTo>
                <a:lnTo>
                  <a:pt x="1073206" y="3043337"/>
                </a:lnTo>
                <a:cubicBezTo>
                  <a:pt x="1073206" y="3043337"/>
                  <a:pt x="1079666" y="3053026"/>
                  <a:pt x="933247" y="3043337"/>
                </a:cubicBezTo>
                <a:cubicBezTo>
                  <a:pt x="786828" y="3033647"/>
                  <a:pt x="570968" y="2886690"/>
                  <a:pt x="556433" y="2854930"/>
                </a:cubicBezTo>
                <a:cubicBezTo>
                  <a:pt x="541899" y="2823170"/>
                  <a:pt x="540284" y="2768801"/>
                  <a:pt x="540284" y="2768801"/>
                </a:cubicBezTo>
                <a:lnTo>
                  <a:pt x="588732" y="2709588"/>
                </a:lnTo>
                <a:cubicBezTo>
                  <a:pt x="588732" y="2709588"/>
                  <a:pt x="575812" y="2683211"/>
                  <a:pt x="545667" y="2661140"/>
                </a:cubicBezTo>
                <a:cubicBezTo>
                  <a:pt x="515522" y="2639070"/>
                  <a:pt x="497220" y="2635302"/>
                  <a:pt x="491837" y="2623459"/>
                </a:cubicBezTo>
                <a:cubicBezTo>
                  <a:pt x="486454" y="2611616"/>
                  <a:pt x="438006" y="2526564"/>
                  <a:pt x="438006" y="2526564"/>
                </a:cubicBezTo>
                <a:cubicBezTo>
                  <a:pt x="438006" y="2526564"/>
                  <a:pt x="429394" y="2505570"/>
                  <a:pt x="389559" y="2494266"/>
                </a:cubicBezTo>
                <a:cubicBezTo>
                  <a:pt x="349725" y="2482961"/>
                  <a:pt x="267902" y="2443665"/>
                  <a:pt x="217302" y="2402754"/>
                </a:cubicBezTo>
                <a:cubicBezTo>
                  <a:pt x="166701" y="2361843"/>
                  <a:pt x="158088" y="2332774"/>
                  <a:pt x="158088" y="2332774"/>
                </a:cubicBezTo>
                <a:cubicBezTo>
                  <a:pt x="158088" y="2332774"/>
                  <a:pt x="124713" y="2304783"/>
                  <a:pt x="104258" y="2295093"/>
                </a:cubicBezTo>
                <a:cubicBezTo>
                  <a:pt x="83802" y="2285404"/>
                  <a:pt x="77881" y="2277329"/>
                  <a:pt x="77342" y="2262795"/>
                </a:cubicBezTo>
                <a:cubicBezTo>
                  <a:pt x="76804" y="2248261"/>
                  <a:pt x="22435" y="2254720"/>
                  <a:pt x="12746" y="2235880"/>
                </a:cubicBezTo>
                <a:cubicBezTo>
                  <a:pt x="3056" y="2217039"/>
                  <a:pt x="3056" y="2171821"/>
                  <a:pt x="1980" y="2165900"/>
                </a:cubicBezTo>
                <a:cubicBezTo>
                  <a:pt x="903" y="2159979"/>
                  <a:pt x="-5556" y="2131987"/>
                  <a:pt x="12746" y="2122836"/>
                </a:cubicBezTo>
                <a:cubicBezTo>
                  <a:pt x="31048" y="2113685"/>
                  <a:pt x="75189" y="2105610"/>
                  <a:pt x="109641" y="2101303"/>
                </a:cubicBezTo>
                <a:cubicBezTo>
                  <a:pt x="144092" y="2096997"/>
                  <a:pt x="181235" y="2093767"/>
                  <a:pt x="222685" y="2095920"/>
                </a:cubicBezTo>
                <a:cubicBezTo>
                  <a:pt x="264134" y="2098074"/>
                  <a:pt x="357261" y="2095920"/>
                  <a:pt x="357261" y="2095920"/>
                </a:cubicBezTo>
                <a:cubicBezTo>
                  <a:pt x="357261" y="2095920"/>
                  <a:pt x="272209" y="2014636"/>
                  <a:pt x="260366" y="1977493"/>
                </a:cubicBezTo>
                <a:cubicBezTo>
                  <a:pt x="248523" y="1940350"/>
                  <a:pt x="259289" y="1881137"/>
                  <a:pt x="281898" y="1869832"/>
                </a:cubicBezTo>
                <a:cubicBezTo>
                  <a:pt x="304507" y="1858528"/>
                  <a:pt x="327116" y="1875754"/>
                  <a:pt x="341112" y="1902131"/>
                </a:cubicBezTo>
                <a:cubicBezTo>
                  <a:pt x="355108" y="1928508"/>
                  <a:pt x="403555" y="2006024"/>
                  <a:pt x="427240" y="2015175"/>
                </a:cubicBezTo>
                <a:cubicBezTo>
                  <a:pt x="450926" y="2024326"/>
                  <a:pt x="505295" y="2057701"/>
                  <a:pt x="534901" y="2085154"/>
                </a:cubicBezTo>
                <a:cubicBezTo>
                  <a:pt x="564508" y="2112608"/>
                  <a:pt x="619415" y="2203043"/>
                  <a:pt x="615647" y="2225114"/>
                </a:cubicBezTo>
                <a:cubicBezTo>
                  <a:pt x="611879" y="2247184"/>
                  <a:pt x="626413" y="2295093"/>
                  <a:pt x="626413" y="2295093"/>
                </a:cubicBezTo>
                <a:cubicBezTo>
                  <a:pt x="626413" y="2295093"/>
                  <a:pt x="635026" y="2288095"/>
                  <a:pt x="658711" y="2322008"/>
                </a:cubicBezTo>
                <a:cubicBezTo>
                  <a:pt x="682397" y="2355922"/>
                  <a:pt x="712542" y="2379607"/>
                  <a:pt x="728691" y="2370456"/>
                </a:cubicBezTo>
                <a:cubicBezTo>
                  <a:pt x="744840" y="2361305"/>
                  <a:pt x="884799" y="1791240"/>
                  <a:pt x="933247" y="1681426"/>
                </a:cubicBezTo>
                <a:cubicBezTo>
                  <a:pt x="981694" y="1571612"/>
                  <a:pt x="996228" y="1489789"/>
                  <a:pt x="1046291" y="1460721"/>
                </a:cubicBezTo>
                <a:cubicBezTo>
                  <a:pt x="1096353" y="1431652"/>
                  <a:pt x="1139956" y="1418195"/>
                  <a:pt x="1288528" y="1363826"/>
                </a:cubicBezTo>
                <a:cubicBezTo>
                  <a:pt x="1437100" y="1309457"/>
                  <a:pt x="1519999" y="1290617"/>
                  <a:pt x="1579212" y="1245399"/>
                </a:cubicBezTo>
                <a:cubicBezTo>
                  <a:pt x="1638426" y="1200181"/>
                  <a:pt x="1713788" y="1121589"/>
                  <a:pt x="1713788" y="1121589"/>
                </a:cubicBezTo>
                <a:lnTo>
                  <a:pt x="1719171" y="981630"/>
                </a:lnTo>
                <a:cubicBezTo>
                  <a:pt x="1719171" y="981630"/>
                  <a:pt x="1647577" y="884197"/>
                  <a:pt x="1638426" y="836287"/>
                </a:cubicBezTo>
                <a:cubicBezTo>
                  <a:pt x="1629275" y="788378"/>
                  <a:pt x="1645962" y="566597"/>
                  <a:pt x="1638426" y="556369"/>
                </a:cubicBezTo>
                <a:cubicBezTo>
                  <a:pt x="1630889" y="546141"/>
                  <a:pt x="1599668" y="486928"/>
                  <a:pt x="1606127" y="421793"/>
                </a:cubicBezTo>
                <a:cubicBezTo>
                  <a:pt x="1612587" y="356658"/>
                  <a:pt x="1680952" y="258148"/>
                  <a:pt x="1686873" y="238769"/>
                </a:cubicBezTo>
                <a:cubicBezTo>
                  <a:pt x="1692794" y="219390"/>
                  <a:pt x="1723478" y="161792"/>
                  <a:pt x="1729937" y="141874"/>
                </a:cubicBezTo>
                <a:cubicBezTo>
                  <a:pt x="1736397" y="121957"/>
                  <a:pt x="1775155" y="44441"/>
                  <a:pt x="1848364" y="18064"/>
                </a:cubicBezTo>
                <a:cubicBezTo>
                  <a:pt x="1921574" y="-8313"/>
                  <a:pt x="2031926" y="-6698"/>
                  <a:pt x="2069069" y="28830"/>
                </a:cubicBezTo>
                <a:cubicBezTo>
                  <a:pt x="2106212" y="64358"/>
                  <a:pt x="2226793" y="152102"/>
                  <a:pt x="2246710" y="163407"/>
                </a:cubicBezTo>
                <a:cubicBezTo>
                  <a:pt x="2266627" y="174711"/>
                  <a:pt x="2421120" y="273221"/>
                  <a:pt x="2440499" y="319515"/>
                </a:cubicBezTo>
                <a:cubicBezTo>
                  <a:pt x="2459878" y="365809"/>
                  <a:pt x="2470645" y="521917"/>
                  <a:pt x="2462032" y="561752"/>
                </a:cubicBezTo>
                <a:cubicBezTo>
                  <a:pt x="2453419" y="601587"/>
                  <a:pt x="2388822" y="744776"/>
                  <a:pt x="2370520" y="782457"/>
                </a:cubicBezTo>
                <a:cubicBezTo>
                  <a:pt x="2352218" y="820138"/>
                  <a:pt x="2332839" y="895501"/>
                  <a:pt x="2332839" y="895501"/>
                </a:cubicBezTo>
                <a:cubicBezTo>
                  <a:pt x="2332839" y="895501"/>
                  <a:pt x="2285468" y="899269"/>
                  <a:pt x="2289774" y="911650"/>
                </a:cubicBezTo>
                <a:cubicBezTo>
                  <a:pt x="2294081" y="924031"/>
                  <a:pt x="2311845" y="936950"/>
                  <a:pt x="2300540" y="960097"/>
                </a:cubicBezTo>
                <a:cubicBezTo>
                  <a:pt x="2289236" y="983245"/>
                  <a:pt x="2283315" y="1019311"/>
                  <a:pt x="2279008" y="1040843"/>
                </a:cubicBezTo>
                <a:cubicBezTo>
                  <a:pt x="2274702" y="1062375"/>
                  <a:pt x="2312921" y="1132893"/>
                  <a:pt x="2322072" y="1137738"/>
                </a:cubicBezTo>
                <a:cubicBezTo>
                  <a:pt x="2331224" y="1142583"/>
                  <a:pt x="2380748" y="1113514"/>
                  <a:pt x="2392052" y="1137738"/>
                </a:cubicBezTo>
                <a:cubicBezTo>
                  <a:pt x="2403357" y="1161962"/>
                  <a:pt x="2439961" y="1201258"/>
                  <a:pt x="2488947" y="1229250"/>
                </a:cubicBezTo>
                <a:cubicBezTo>
                  <a:pt x="2537933" y="1257242"/>
                  <a:pt x="2707499" y="1343370"/>
                  <a:pt x="2774248" y="1374592"/>
                </a:cubicBezTo>
                <a:cubicBezTo>
                  <a:pt x="2840998" y="1405814"/>
                  <a:pt x="3005719" y="1476870"/>
                  <a:pt x="3021869" y="1498402"/>
                </a:cubicBezTo>
                <a:cubicBezTo>
                  <a:pt x="3038018" y="1519934"/>
                  <a:pt x="3069239" y="1576456"/>
                  <a:pt x="3091848" y="1643744"/>
                </a:cubicBezTo>
                <a:cubicBezTo>
                  <a:pt x="3114457" y="1711032"/>
                  <a:pt x="3145679" y="1891365"/>
                  <a:pt x="3145679" y="1891365"/>
                </a:cubicBezTo>
                <a:cubicBezTo>
                  <a:pt x="3145679" y="1891365"/>
                  <a:pt x="3202739" y="1902131"/>
                  <a:pt x="3237190" y="1907514"/>
                </a:cubicBezTo>
                <a:cubicBezTo>
                  <a:pt x="3271642" y="1912897"/>
                  <a:pt x="3342698" y="1927431"/>
                  <a:pt x="3355617" y="1939812"/>
                </a:cubicBezTo>
                <a:cubicBezTo>
                  <a:pt x="3368536" y="1952193"/>
                  <a:pt x="3388454" y="1984491"/>
                  <a:pt x="3382533" y="1999025"/>
                </a:cubicBezTo>
                <a:cubicBezTo>
                  <a:pt x="3376611" y="2013560"/>
                  <a:pt x="3377150" y="2031324"/>
                  <a:pt x="3377150" y="2031324"/>
                </a:cubicBezTo>
                <a:cubicBezTo>
                  <a:pt x="3377150" y="2031324"/>
                  <a:pt x="3391684" y="2043167"/>
                  <a:pt x="3398682" y="2063622"/>
                </a:cubicBezTo>
                <a:cubicBezTo>
                  <a:pt x="3405680" y="2084078"/>
                  <a:pt x="3404065" y="2183664"/>
                  <a:pt x="3409448" y="2192815"/>
                </a:cubicBezTo>
                <a:cubicBezTo>
                  <a:pt x="3414831" y="2201966"/>
                  <a:pt x="3432595" y="2218116"/>
                  <a:pt x="3425597" y="2241263"/>
                </a:cubicBezTo>
                <a:cubicBezTo>
                  <a:pt x="3418599" y="2264410"/>
                  <a:pt x="3399758" y="2290787"/>
                  <a:pt x="3398682" y="2295093"/>
                </a:cubicBezTo>
                <a:cubicBezTo>
                  <a:pt x="3397605" y="2299400"/>
                  <a:pt x="3409986" y="2323085"/>
                  <a:pt x="3398682" y="2338157"/>
                </a:cubicBezTo>
                <a:cubicBezTo>
                  <a:pt x="3387377" y="2353230"/>
                  <a:pt x="3369075" y="2366688"/>
                  <a:pt x="3361000" y="2381222"/>
                </a:cubicBezTo>
                <a:cubicBezTo>
                  <a:pt x="3352926" y="2395756"/>
                  <a:pt x="3339468" y="2418903"/>
                  <a:pt x="3339468" y="2418903"/>
                </a:cubicBezTo>
                <a:cubicBezTo>
                  <a:pt x="3339468" y="2418903"/>
                  <a:pt x="3365307" y="2500726"/>
                  <a:pt x="3371767" y="2564245"/>
                </a:cubicBezTo>
                <a:cubicBezTo>
                  <a:pt x="3378226" y="2627766"/>
                  <a:pt x="3343775" y="2811327"/>
                  <a:pt x="3317936" y="2849547"/>
                </a:cubicBezTo>
                <a:cubicBezTo>
                  <a:pt x="3292097" y="2887767"/>
                  <a:pt x="3217811" y="2977664"/>
                  <a:pt x="3183360" y="2994889"/>
                </a:cubicBezTo>
                <a:cubicBezTo>
                  <a:pt x="3148908" y="3012115"/>
                  <a:pt x="3050937" y="3013192"/>
                  <a:pt x="3038018" y="3016422"/>
                </a:cubicBezTo>
                <a:cubicBezTo>
                  <a:pt x="3025098" y="3019651"/>
                  <a:pt x="2986340" y="3060024"/>
                  <a:pt x="2973421" y="3064869"/>
                </a:cubicBezTo>
                <a:cubicBezTo>
                  <a:pt x="2960502" y="3069714"/>
                  <a:pt x="2828079" y="3066484"/>
                  <a:pt x="2817313" y="3070252"/>
                </a:cubicBezTo>
                <a:cubicBezTo>
                  <a:pt x="2806547" y="3074020"/>
                  <a:pt x="2801164" y="3091784"/>
                  <a:pt x="2801164" y="3091784"/>
                </a:cubicBezTo>
                <a:cubicBezTo>
                  <a:pt x="2801164" y="3091784"/>
                  <a:pt x="2845304" y="3501972"/>
                  <a:pt x="2849611" y="3608557"/>
                </a:cubicBezTo>
                <a:cubicBezTo>
                  <a:pt x="2853917" y="3715141"/>
                  <a:pt x="2901288" y="4362722"/>
                  <a:pt x="2887292" y="4378333"/>
                </a:cubicBezTo>
                <a:cubicBezTo>
                  <a:pt x="2873296" y="4393943"/>
                  <a:pt x="2817313" y="4405248"/>
                  <a:pt x="2817313" y="4405248"/>
                </a:cubicBezTo>
                <a:cubicBezTo>
                  <a:pt x="2817313" y="4405248"/>
                  <a:pt x="2848534" y="4515600"/>
                  <a:pt x="2838845" y="4625953"/>
                </a:cubicBezTo>
                <a:cubicBezTo>
                  <a:pt x="2829155" y="4736305"/>
                  <a:pt x="2816236" y="4964546"/>
                  <a:pt x="2811930" y="4997383"/>
                </a:cubicBezTo>
                <a:cubicBezTo>
                  <a:pt x="2807623" y="5030219"/>
                  <a:pt x="2807085" y="5049060"/>
                  <a:pt x="2822696" y="5088895"/>
                </a:cubicBezTo>
                <a:cubicBezTo>
                  <a:pt x="2838307" y="5128729"/>
                  <a:pt x="2818928" y="5298295"/>
                  <a:pt x="2817313" y="5336515"/>
                </a:cubicBezTo>
                <a:cubicBezTo>
                  <a:pt x="2815698" y="5374734"/>
                  <a:pt x="2808162" y="5423182"/>
                  <a:pt x="2817313" y="5433410"/>
                </a:cubicBezTo>
                <a:cubicBezTo>
                  <a:pt x="2826464" y="5443637"/>
                  <a:pt x="2878141" y="5585211"/>
                  <a:pt x="2871143" y="5616433"/>
                </a:cubicBezTo>
                <a:cubicBezTo>
                  <a:pt x="2864145" y="5647655"/>
                  <a:pt x="2845304" y="5662189"/>
                  <a:pt x="2854994" y="5691796"/>
                </a:cubicBezTo>
                <a:cubicBezTo>
                  <a:pt x="2864684" y="5721403"/>
                  <a:pt x="2924974" y="5891507"/>
                  <a:pt x="2930357" y="5998630"/>
                </a:cubicBezTo>
                <a:cubicBezTo>
                  <a:pt x="2935740" y="6105752"/>
                  <a:pt x="2940046" y="6180576"/>
                  <a:pt x="2941123" y="6203185"/>
                </a:cubicBezTo>
                <a:cubicBezTo>
                  <a:pt x="2942199" y="6225794"/>
                  <a:pt x="2957272" y="6321612"/>
                  <a:pt x="2957272" y="6321612"/>
                </a:cubicBezTo>
                <a:cubicBezTo>
                  <a:pt x="2957272" y="6321612"/>
                  <a:pt x="2330147" y="6331840"/>
                  <a:pt x="2327456" y="6321612"/>
                </a:cubicBezTo>
                <a:cubicBezTo>
                  <a:pt x="2286544" y="6170887"/>
                  <a:pt x="2289236" y="6151508"/>
                  <a:pt x="2268242" y="6079375"/>
                </a:cubicBezTo>
                <a:cubicBezTo>
                  <a:pt x="2247248" y="6007242"/>
                  <a:pt x="2241327" y="5982480"/>
                  <a:pt x="2241327" y="5901735"/>
                </a:cubicBezTo>
                <a:cubicBezTo>
                  <a:pt x="2241327" y="5820989"/>
                  <a:pt x="2232176" y="5613204"/>
                  <a:pt x="2192879" y="5444176"/>
                </a:cubicBezTo>
                <a:cubicBezTo>
                  <a:pt x="2153583" y="5275148"/>
                  <a:pt x="2098676" y="5168564"/>
                  <a:pt x="2079835" y="5061979"/>
                </a:cubicBezTo>
                <a:cubicBezTo>
                  <a:pt x="2060995" y="4955395"/>
                  <a:pt x="2030850" y="4846658"/>
                  <a:pt x="2030850" y="4846658"/>
                </a:cubicBezTo>
                <a:lnTo>
                  <a:pt x="1951181" y="4634027"/>
                </a:lnTo>
                <a:cubicBezTo>
                  <a:pt x="1951181" y="4634027"/>
                  <a:pt x="1906501" y="4819204"/>
                  <a:pt x="1901118" y="4841813"/>
                </a:cubicBezTo>
                <a:cubicBezTo>
                  <a:pt x="1895735" y="4864422"/>
                  <a:pt x="1871512" y="4917714"/>
                  <a:pt x="1859131" y="4975851"/>
                </a:cubicBezTo>
                <a:cubicBezTo>
                  <a:pt x="1826294" y="5135189"/>
                  <a:pt x="1797764" y="5476474"/>
                  <a:pt x="1799917" y="5557220"/>
                </a:cubicBezTo>
                <a:cubicBezTo>
                  <a:pt x="1802070" y="5637965"/>
                  <a:pt x="1792381" y="5869436"/>
                  <a:pt x="1783768" y="5950182"/>
                </a:cubicBezTo>
                <a:cubicBezTo>
                  <a:pt x="1775155" y="6030928"/>
                  <a:pt x="1773002" y="6321612"/>
                  <a:pt x="1773002" y="6321612"/>
                </a:cubicBezTo>
                <a:lnTo>
                  <a:pt x="1197016" y="6326995"/>
                </a:lnTo>
                <a:close/>
              </a:path>
            </a:pathLst>
          </a:custGeom>
          <a:solidFill>
            <a:srgbClr val="B1B3B3"/>
          </a:solidFill>
          <a:ln w="5383" cap="flat">
            <a:noFill/>
            <a:prstDash val="solid"/>
            <a:miter/>
          </a:ln>
        </p:spPr>
        <p:txBody>
          <a:bodyPr lIns="548640" tIns="0" bIns="1371600" rtlCol="0" anchor="ctr" anchorCtr="0"/>
          <a:lstStyle/>
          <a:p>
            <a:pPr algn="ctr"/>
            <a:r>
              <a:rPr lang="en-US" sz="1600" spc="0" dirty="0">
                <a:solidFill>
                  <a:srgbClr val="000000"/>
                </a:solidFill>
              </a:rPr>
              <a:t>This area reserved </a:t>
            </a:r>
          </a:p>
          <a:p>
            <a:pPr algn="ctr"/>
            <a:r>
              <a:rPr lang="en-US" sz="1600" spc="0" dirty="0">
                <a:solidFill>
                  <a:srgbClr val="000000"/>
                </a:solidFill>
              </a:rPr>
              <a:t>for speaker PIP</a:t>
            </a:r>
          </a:p>
        </p:txBody>
      </p:sp>
    </p:spTree>
    <p:extLst>
      <p:ext uri="{BB962C8B-B14F-4D97-AF65-F5344CB8AC3E}">
        <p14:creationId xmlns:p14="http://schemas.microsoft.com/office/powerpoint/2010/main" val="389986944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1">
          <p15:clr>
            <a:srgbClr val="5ACBF0"/>
          </p15:clr>
        </p15:guide>
        <p15:guide id="31" pos="4310">
          <p15:clr>
            <a:srgbClr val="5ACBF0"/>
          </p15:clr>
        </p15:guide>
        <p15:guide id="32" pos="4494">
          <p15:clr>
            <a:srgbClr val="5ACBF0"/>
          </p15:clr>
        </p15:guide>
        <p15:guide id="33" pos="5808">
          <p15:clr>
            <a:srgbClr val="5ACBF0"/>
          </p15:clr>
        </p15:guide>
        <p15:guide id="34" pos="5998">
          <p15:clr>
            <a:srgbClr val="5ACBF0"/>
          </p15:clr>
        </p15:guide>
        <p15:guide id="35" pos="3653">
          <p15:clr>
            <a:srgbClr val="A4A3A4"/>
          </p15:clr>
        </p15:guide>
        <p15:guide id="36" pos="5151">
          <p15:clr>
            <a:srgbClr val="A4A3A4"/>
          </p15:clr>
        </p15:guide>
        <p15:guide id="37" pos="6648">
          <p15:clr>
            <a:srgbClr val="A4A3A4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18223"/>
            <a:ext cx="5688011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62400"/>
            <a:ext cx="5688010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DEDF7B25-508E-8801-13A8-CD98F9735D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  <p:pic>
        <p:nvPicPr>
          <p:cNvPr id="3" name="Grafik 2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FD8B728C-8F61-40E0-DC6B-060CD77108C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876860" y="495300"/>
            <a:ext cx="1556658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686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32" userDrawn="1">
          <p15:clr>
            <a:srgbClr val="5ACBF0"/>
          </p15:clr>
        </p15:guide>
        <p15:guide id="2" orient="horz" pos="2496">
          <p15:clr>
            <a:srgbClr val="5ACBF0"/>
          </p15:clr>
        </p15:guide>
        <p15:guide id="4" orient="horz" pos="2160">
          <p15:clr>
            <a:srgbClr val="FBAE40"/>
          </p15:clr>
        </p15:guide>
        <p15:guide id="5" pos="6648" userDrawn="1">
          <p15:clr>
            <a:srgbClr val="5ACBF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Photo full blee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4067176" y="0"/>
            <a:ext cx="8124824" cy="6858000"/>
          </a:xfrm>
          <a:blipFill>
            <a:blip r:embed="rId2"/>
            <a:stretch>
              <a:fillRect l="-30" b="-1296"/>
            </a:stretch>
          </a:blipFill>
        </p:spPr>
        <p:txBody>
          <a:bodyPr wrap="none" bIns="173736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82169467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654823FC-7088-4517-85E5-0A60EACE2DF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4067176" y="0"/>
            <a:ext cx="8124824" cy="6858000"/>
          </a:xfrm>
          <a:blipFill>
            <a:blip r:embed="rId2"/>
            <a:stretch>
              <a:fillRect l="-30" b="-1296"/>
            </a:stretch>
          </a:blipFill>
        </p:spPr>
        <p:txBody>
          <a:bodyPr wrap="none" bIns="173736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4067176" y="3657600"/>
            <a:ext cx="8124823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 algn="ct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1058849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middl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FAC203C-E743-43F3-8157-C986CD7901C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4067176" y="0"/>
            <a:ext cx="8124824" cy="6858000"/>
          </a:xfrm>
          <a:blipFill>
            <a:blip r:embed="rId2"/>
            <a:stretch>
              <a:fillRect l="-30" b="-1296"/>
            </a:stretch>
          </a:blipFill>
        </p:spPr>
        <p:txBody>
          <a:bodyPr wrap="none" bIns="173736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4067176" y="4586514"/>
            <a:ext cx="8124824" cy="2271486"/>
          </a:xfrm>
          <a:solidFill>
            <a:srgbClr val="000000">
              <a:alpha val="55000"/>
            </a:srgbClr>
          </a:solidFill>
        </p:spPr>
        <p:txBody>
          <a:bodyPr lIns="585216" tIns="585216" rIns="585216" bIns="585216" anchor="ctr" anchorCtr="0">
            <a:noAutofit/>
          </a:bodyPr>
          <a:lstStyle>
            <a:lvl1pPr algn="ct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60012913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157216"/>
            <a:ext cx="6527798" cy="111182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4067175" y="0"/>
            <a:ext cx="8124825" cy="4572000"/>
          </a:xfrm>
          <a:blipFill>
            <a:blip r:embed="rId2"/>
            <a:stretch>
              <a:fillRect l="-122" b="-1389"/>
            </a:stretch>
          </a:blip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6C37-D0C9-4349-A860-B639C4EB9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65783959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85788"/>
            <a:ext cx="6522242" cy="111499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4064000" y="2286000"/>
            <a:ext cx="8125619" cy="4572000"/>
          </a:xfrm>
          <a:blipFill>
            <a:blip r:embed="rId2"/>
            <a:stretch>
              <a:fillRect l="39" t="-1267"/>
            </a:stretch>
          </a:blipFill>
        </p:spPr>
        <p:txBody>
          <a:bodyPr vert="horz" wrap="square" lIns="0" tIns="1188720" rIns="0" bIns="0" rtlCol="0" anchor="t" anchorCtr="0">
            <a:noAutofit/>
          </a:bodyPr>
          <a:lstStyle>
            <a:lvl1pPr marL="91440" indent="0" algn="ctr">
              <a:spcBef>
                <a:spcPts val="0"/>
              </a:spcBef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</a:t>
            </a:r>
          </a:p>
          <a:p>
            <a:pPr marL="228600" lvl="0" indent="-228600" algn="ctr"/>
            <a:r>
              <a:rPr lang="en-US" dirty="0"/>
              <a:t>here or click or tap icon </a:t>
            </a:r>
          </a:p>
          <a:p>
            <a:pPr marL="228600" lvl="0" indent="-228600" algn="ctr"/>
            <a:r>
              <a:rPr lang="en-US" dirty="0"/>
              <a:t>below 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04704146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  <p15:guide id="6" orient="horz" pos="720">
          <p15:clr>
            <a:srgbClr val="5ACBF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AF0D0A4-1FFC-4038-A335-4888164DF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6510337" cy="55399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AE79831-D0DD-4629-9CB7-E6BFDBF0CDE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4865688" y="2025650"/>
            <a:ext cx="6510337" cy="3136392"/>
          </a:xfrm>
          <a:blipFill>
            <a:blip r:embed="rId2"/>
            <a:stretch>
              <a:fillRect l="-2646" r="-2646"/>
            </a:stretch>
          </a:blipFill>
        </p:spPr>
        <p:txBody>
          <a:bodyPr lIns="0" tIns="0" rIns="0" bIns="8229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865688" y="5499100"/>
            <a:ext cx="6510337" cy="4445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3EE7E89B-091E-47E5-9AB7-A2B1DDFFE8D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58943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AF0D0A4-1FFC-4038-A335-4888164DF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11989"/>
            <a:ext cx="6510337" cy="55399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0975A60-9AA6-4E49-9B39-A6A73A71E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4865688" y="2025650"/>
            <a:ext cx="3169984" cy="3136392"/>
          </a:xfrm>
          <a:blipFill>
            <a:blip r:embed="rId2"/>
            <a:stretch>
              <a:fillRect l="-3506"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800" b="1" kern="1200" spc="0" baseline="0" dirty="0">
                <a:solidFill>
                  <a:srgbClr val="000000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marL="228600" marR="0" lvl="0" indent="-22860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865688" y="5499100"/>
            <a:ext cx="3139566" cy="4445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328280" y="2025650"/>
            <a:ext cx="3047746" cy="3136392"/>
          </a:xfrm>
          <a:blipFill>
            <a:blip r:embed="rId3"/>
            <a:stretch>
              <a:fillRect l="-3437" r="-4220"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800" b="1" kern="1200" spc="0" baseline="0" dirty="0">
                <a:solidFill>
                  <a:srgbClr val="000000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marL="228600" marR="0" lvl="0" indent="-22860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28278" y="5499100"/>
            <a:ext cx="3136392" cy="4445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61743473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6" pos="5055">
          <p15:clr>
            <a:srgbClr val="5ACBF0"/>
          </p15:clr>
        </p15:guide>
        <p15:guide id="7" pos="5250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85788"/>
            <a:ext cx="6510338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4067175" y="2286000"/>
            <a:ext cx="3977640" cy="2807208"/>
          </a:xfrm>
          <a:blipFill>
            <a:blip r:embed="rId2"/>
            <a:stretch>
              <a:fillRect/>
            </a:stretch>
          </a:blipFill>
        </p:spPr>
        <p:txBody>
          <a:bodyPr lIns="0" tIns="0" rIns="0" bIns="8229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52391" y="5334001"/>
            <a:ext cx="2807208" cy="6096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8214360" y="2286000"/>
            <a:ext cx="3977640" cy="2807208"/>
          </a:xfrm>
          <a:blipFill>
            <a:blip r:embed="rId3"/>
            <a:stretch>
              <a:fillRect/>
            </a:stretch>
          </a:blipFill>
        </p:spPr>
        <p:txBody>
          <a:bodyPr lIns="0" tIns="0" rIns="0" bIns="8229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799576" y="5334000"/>
            <a:ext cx="2807208" cy="6096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E10F07-B8D9-4B69-A567-8BEDE6973D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89781470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4" orient="horz" pos="3209">
          <p15:clr>
            <a:srgbClr val="5ACBF0"/>
          </p15:clr>
        </p15:guide>
        <p15:guide id="6" pos="5175">
          <p15:clr>
            <a:srgbClr val="5ACBF0"/>
          </p15:clr>
        </p15:guide>
        <p15:guide id="12" pos="5543">
          <p15:clr>
            <a:srgbClr val="5ACBF0"/>
          </p15:clr>
        </p15:guide>
        <p15:guide id="13" orient="horz" pos="3360">
          <p15:clr>
            <a:srgbClr val="5ACBF0"/>
          </p15:clr>
        </p15:guide>
        <p15:guide id="14" orient="horz">
          <p15:clr>
            <a:srgbClr val="5ACBF0"/>
          </p15:clr>
        </p15:guide>
        <p15:guide id="15" pos="3878">
          <p15:clr>
            <a:srgbClr val="5ACBF0"/>
          </p15:clr>
        </p15:guide>
        <p15:guide id="16" pos="4763">
          <p15:clr>
            <a:srgbClr val="5ACBF0"/>
          </p15:clr>
        </p15:guide>
        <p15:guide id="17" pos="6427">
          <p15:clr>
            <a:srgbClr val="5ACBF0"/>
          </p15:clr>
        </p15:guide>
        <p15:guide id="18" pos="5064">
          <p15:clr>
            <a:srgbClr val="5ACBF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88962"/>
            <a:ext cx="6510338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4694747" y="2286000"/>
            <a:ext cx="2016081" cy="2016081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94747" y="4608513"/>
            <a:ext cx="2016081" cy="133508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7110964" y="2286000"/>
            <a:ext cx="2016081" cy="2016081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110964" y="4608513"/>
            <a:ext cx="2016081" cy="133508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9526143" y="2286000"/>
            <a:ext cx="2016081" cy="2016081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524841" y="4608513"/>
            <a:ext cx="2018686" cy="133508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28742156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903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4" orient="horz" pos="2717">
          <p15:clr>
            <a:srgbClr val="5ACBF0"/>
          </p15:clr>
        </p15:guide>
        <p15:guide id="15" pos="4268">
          <p15:clr>
            <a:srgbClr val="5ACBF0"/>
          </p15:clr>
        </p15:guide>
        <p15:guide id="16" pos="4521">
          <p15:clr>
            <a:srgbClr val="5ACBF0"/>
          </p15:clr>
        </p15:guide>
        <p15:guide id="17" pos="5790">
          <p15:clr>
            <a:srgbClr val="5ACBF0"/>
          </p15:clr>
        </p15:guide>
        <p15:guide id="18" pos="6042">
          <p15:clr>
            <a:srgbClr val="5ACBF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FBECFBE-DDD5-48D2-A1C5-AC2FFFDFD97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4067175" y="-1"/>
            <a:ext cx="4069080" cy="3428999"/>
          </a:xfrm>
          <a:blipFill>
            <a:blip r:embed="rId2"/>
            <a:stretch>
              <a:fillRect l="-1415" t="-1436" r="47" b="-1436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884108A-545E-44D2-8C60-4CD4A2158D7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4067175" y="3429000"/>
            <a:ext cx="4069080" cy="3429001"/>
          </a:xfrm>
          <a:blipFill>
            <a:blip r:embed="rId3"/>
            <a:stretch>
              <a:fillRect l="-1883" t="-1912" r="-421" b="-1912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AC17E3-EF12-403C-B7D3-16F65CA2C9A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8122920" y="0"/>
            <a:ext cx="4069080" cy="3429000"/>
          </a:xfrm>
          <a:blipFill>
            <a:blip r:embed="rId4"/>
            <a:stretch>
              <a:fillRect l="-1919" t="-1945" r="-584" b="-1945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1C3D732-9453-4E35-8694-56997FDE82CF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8122920" y="3428999"/>
            <a:ext cx="4069080" cy="3429002"/>
          </a:xfrm>
          <a:blipFill>
            <a:blip r:embed="rId5"/>
            <a:stretch>
              <a:fillRect l="-1645" t="-1667" r="-311" b="-1667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3736528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8" orient="horz" pos="2160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754" y="507999"/>
            <a:ext cx="10678493" cy="57618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16753" y="1485899"/>
            <a:ext cx="11642165" cy="455033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3" name="Grafik 21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A408F4A2-7C48-40BC-9BCA-B4CA02D6C2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78918" y="541766"/>
            <a:ext cx="880000" cy="5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99196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65688" y="2309812"/>
            <a:ext cx="2337424" cy="3913188"/>
          </a:xfrm>
        </p:spPr>
        <p:txBody>
          <a:bodyPr anchor="t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497764" y="2309812"/>
            <a:ext cx="3878262" cy="3913188"/>
          </a:xfrm>
        </p:spPr>
        <p:txBody>
          <a:bodyPr anchor="t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865688" y="2019300"/>
            <a:ext cx="2339467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D8AF80-CAD5-4055-80AD-0B31EBCB52A9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7496175" y="2020201"/>
            <a:ext cx="3879850" cy="14973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971281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2">
          <p15:clr>
            <a:srgbClr val="5ACBF0"/>
          </p15:clr>
        </p15:guide>
        <p15:guide id="30" pos="4536">
          <p15:clr>
            <a:srgbClr val="5ACBF0"/>
          </p15:clr>
        </p15:guide>
        <p15:guide id="32" orient="horz" pos="1455">
          <p15:clr>
            <a:srgbClr val="5ACBF0"/>
          </p15:clr>
        </p15:guide>
        <p15:guide id="33" pos="4722">
          <p15:clr>
            <a:srgbClr val="5ACBF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65688" y="585788"/>
            <a:ext cx="2336800" cy="56832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491413" y="585788"/>
            <a:ext cx="3884612" cy="5683250"/>
          </a:xfrm>
        </p:spPr>
        <p:txBody>
          <a:bodyPr anchor="ctr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7346950" y="2542704"/>
            <a:ext cx="0" cy="170180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17125232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4719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4537">
          <p15:clr>
            <a:srgbClr val="5ACBF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 full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4" y="0"/>
            <a:ext cx="8124825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5" y="0"/>
            <a:ext cx="3788358" cy="493776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vert="horz" wrap="square" lIns="585216" tIns="91440" rIns="0" bIns="91440" rtlCol="0">
            <a:spAutoFit/>
          </a:bodyPr>
          <a:lstStyle>
            <a:lvl1pPr marL="0" indent="0">
              <a:buNone/>
              <a:defRPr lang="en-US" sz="1999" dirty="0">
                <a:solidFill>
                  <a:srgbClr val="FFFFFF"/>
                </a:solidFill>
                <a:latin typeface="+mj-lt"/>
              </a:defRPr>
            </a:lvl1pPr>
          </a:lstStyle>
          <a:p>
            <a:pPr marL="0" lvl="0" indent="0">
              <a:buNone/>
            </a:pPr>
            <a:r>
              <a:rPr lang="en-US" dirty="0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65688" y="710247"/>
            <a:ext cx="6510337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0596373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438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457200"/>
            <a:ext cx="6510337" cy="553998"/>
          </a:xfrm>
        </p:spPr>
        <p:txBody>
          <a:bodyPr anchor="ctr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8762" y="1436688"/>
            <a:ext cx="8123238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5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65688" y="2099310"/>
            <a:ext cx="6510338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2216000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457200"/>
            <a:ext cx="6510337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65688" y="1230681"/>
            <a:ext cx="6510338" cy="307777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5" y="2827138"/>
            <a:ext cx="8124825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6" y="282713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65688" y="3491219"/>
            <a:ext cx="6510337" cy="338554"/>
          </a:xfrm>
        </p:spPr>
        <p:txBody>
          <a:bodyPr/>
          <a:lstStyle>
            <a:lvl1pPr marL="0" indent="0">
              <a:buNone/>
              <a:tabLst/>
              <a:defRPr sz="2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141502018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1776">
          <p15:clr>
            <a:srgbClr val="5ACBF0"/>
          </p15:clr>
        </p15:guide>
        <p15:guide id="5" orient="horz" pos="2197">
          <p15:clr>
            <a:srgbClr val="5ACBF0"/>
          </p15:clr>
        </p15:guide>
        <p15:guide id="6" orient="horz" pos="773">
          <p15:clr>
            <a:srgbClr val="5ACBF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5" y="0"/>
            <a:ext cx="8124825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735" y="4224580"/>
            <a:ext cx="6513082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6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65688" y="660508"/>
            <a:ext cx="6510337" cy="338554"/>
          </a:xfrm>
        </p:spPr>
        <p:txBody>
          <a:bodyPr/>
          <a:lstStyle>
            <a:lvl1pPr marL="0" indent="0">
              <a:buNone/>
              <a:tabLst/>
              <a:defRPr sz="2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65688" y="4996505"/>
            <a:ext cx="6510337" cy="307777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408104183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2661">
          <p15:clr>
            <a:srgbClr val="5ACBF0"/>
          </p15:clr>
        </p15:guide>
        <p15:guide id="5" orient="horz" pos="3147">
          <p15:clr>
            <a:srgbClr val="5ACBF0"/>
          </p15:clr>
        </p15:guide>
        <p15:guide id="6" orient="horz" pos="419">
          <p15:clr>
            <a:srgbClr val="5ACBF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8CC5D7-4ABF-D493-55B6-1AFFD3F9403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5822" r="39186" b="8498"/>
          <a:stretch/>
        </p:blipFill>
        <p:spPr>
          <a:xfrm>
            <a:off x="9701694" y="688"/>
            <a:ext cx="2490306" cy="685662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77192"/>
            <a:ext cx="55737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76688"/>
            <a:ext cx="5573712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626837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576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77192"/>
            <a:ext cx="55737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76688"/>
            <a:ext cx="5573712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652079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576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C51208-04F9-B88A-0DAF-BB6408D8DF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44673"/>
          <a:stretch/>
        </p:blipFill>
        <p:spPr>
          <a:xfrm>
            <a:off x="10813897" y="0"/>
            <a:ext cx="1378104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80408"/>
            <a:ext cx="55737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112708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576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80408"/>
            <a:ext cx="5611811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533445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600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6510337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865688" y="1485900"/>
            <a:ext cx="6510338" cy="437515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1115676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6625552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4310">
          <p15:clr>
            <a:srgbClr val="5ACBF0"/>
          </p15:clr>
        </p15:guide>
        <p15:guide id="32" pos="4494">
          <p15:clr>
            <a:srgbClr val="5ACBF0"/>
          </p15:clr>
        </p15:guide>
        <p15:guide id="33" pos="5811">
          <p15:clr>
            <a:srgbClr val="5ACBF0"/>
          </p15:clr>
        </p15:guide>
        <p15:guide id="34" pos="5998">
          <p15:clr>
            <a:srgbClr val="5ACBF0"/>
          </p15:clr>
        </p15:guide>
        <p15:guide id="35" pos="3653">
          <p15:clr>
            <a:srgbClr val="A4A3A4"/>
          </p15:clr>
        </p15:guide>
        <p15:guide id="36" pos="5151">
          <p15:clr>
            <a:srgbClr val="A4A3A4"/>
          </p15:clr>
        </p15:guide>
        <p15:guide id="37" pos="6652">
          <p15:clr>
            <a:srgbClr val="A4A3A4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Blan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869303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4310">
          <p15:clr>
            <a:srgbClr val="5ACBF0"/>
          </p15:clr>
        </p15:guide>
        <p15:guide id="32" pos="4494">
          <p15:clr>
            <a:srgbClr val="5ACBF0"/>
          </p15:clr>
        </p15:guide>
        <p15:guide id="33" pos="5811">
          <p15:clr>
            <a:srgbClr val="5ACBF0"/>
          </p15:clr>
        </p15:guide>
        <p15:guide id="34" pos="5998">
          <p15:clr>
            <a:srgbClr val="5ACBF0"/>
          </p15:clr>
        </p15:guide>
        <p15:guide id="35" pos="3648">
          <p15:clr>
            <a:srgbClr val="A4A3A4"/>
          </p15:clr>
        </p15:guide>
        <p15:guide id="36" pos="5151">
          <p15:clr>
            <a:srgbClr val="A4A3A4"/>
          </p15:clr>
        </p15:guide>
        <p15:guide id="37" pos="6652">
          <p15:clr>
            <a:srgbClr val="A4A3A4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tx1"/>
                </a:solidFill>
                <a:cs typeface="Segoe UI" pitchFamily="34" charset="0"/>
              </a:rPr>
              <a:t>© Copyright DAENET GmbH ACP Digital. All rights reserved. 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8873A86B-5B95-DE2D-C214-9EAEB16FB8B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  <p:pic>
        <p:nvPicPr>
          <p:cNvPr id="4" name="Grafik 21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988DF8DB-9DFA-9A39-3294-F2EC58D8A1A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42080" y="138728"/>
            <a:ext cx="1521620" cy="900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003076"/>
      </p:ext>
    </p:extLst>
  </p:cSld>
  <p:clrMapOvr>
    <a:masterClrMapping/>
  </p:clrMapOvr>
  <p:transition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>
          <a:xfrm>
            <a:off x="584201" y="457200"/>
            <a:ext cx="11025188" cy="553998"/>
          </a:xfrm>
        </p:spPr>
        <p:txBody>
          <a:bodyPr/>
          <a:lstStyle>
            <a:lvl1pPr>
              <a:defRPr b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238150957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169127E-6BAF-7346-9F26-9B2D94B2219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3934707" y="0"/>
            <a:ext cx="17225369" cy="6858000"/>
          </a:xfrm>
          <a:prstGeom prst="rect">
            <a:avLst/>
          </a:prstGeom>
        </p:spPr>
      </p:pic>
      <p:pic>
        <p:nvPicPr>
          <p:cNvPr id="20" name="Grafik 21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67C0ECFC-34E8-08AF-B91B-44820B4F95E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336036" y="137351"/>
            <a:ext cx="1415020" cy="900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52990"/>
      </p:ext>
    </p:extLst>
  </p:cSld>
  <p:clrMapOvr>
    <a:masterClrMapping/>
  </p:clrMapOvr>
  <p:transition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2AE4DBD7-A9D6-4E7F-F553-94785A9A476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54D332A-3D59-23E1-A684-A8EE317AF57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0" y="1"/>
            <a:ext cx="17225367" cy="685799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8CA18E5F-6DC9-1238-7DFE-C1C8B96536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329131" y="1703716"/>
            <a:ext cx="4297901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Semantic Kernel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840EA237-E174-87F3-3AC3-F26735C9FE5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4200" y="5231301"/>
            <a:ext cx="2696882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By Damir Dobric</a:t>
            </a:r>
          </a:p>
        </p:txBody>
      </p:sp>
      <p:pic>
        <p:nvPicPr>
          <p:cNvPr id="10" name="Grafik 21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76C1817E-0721-25F9-9DB9-7A2190F6BABC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595918" y="238416"/>
            <a:ext cx="1415020" cy="900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9321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18223"/>
            <a:ext cx="5688011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62400"/>
            <a:ext cx="568801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13" name="MS logo white - EMF" descr="Microsoft logo white text version">
            <a:extLst>
              <a:ext uri="{FF2B5EF4-FFF2-40B4-BE49-F238E27FC236}">
                <a16:creationId xmlns:a16="http://schemas.microsoft.com/office/drawing/2014/main" id="{D9DE1339-6DEB-4603-570D-DA7B060BB79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865688" y="508000"/>
            <a:ext cx="1366245" cy="292608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51593CBF-0B29-242E-AE04-D6E54E1B9C0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916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4" orient="horz" pos="2160">
          <p15:clr>
            <a:srgbClr val="FBAE40"/>
          </p15:clr>
        </p15:guide>
        <p15:guide id="5" pos="6648" userDrawn="1">
          <p15:clr>
            <a:srgbClr val="5ACBF0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6510337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865688" y="1485900"/>
            <a:ext cx="6510338" cy="437515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160412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838030DD-3BB5-0061-77BF-4DB2FADDB849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74917" y="1438088"/>
            <a:ext cx="11642165" cy="463400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Grafik 21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A1FD2F25-96CC-AEDB-AF80-24AC3825496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78918" y="541766"/>
            <a:ext cx="880000" cy="560000"/>
          </a:xfrm>
          <a:prstGeom prst="rect">
            <a:avLst/>
          </a:prstGeom>
        </p:spPr>
      </p:pic>
      <p:sp>
        <p:nvSpPr>
          <p:cNvPr id="6" name="Title 6">
            <a:extLst>
              <a:ext uri="{FF2B5EF4-FFF2-40B4-BE49-F238E27FC236}">
                <a16:creationId xmlns:a16="http://schemas.microsoft.com/office/drawing/2014/main" id="{515F9CCB-7198-7F90-F83C-A89242514D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916" y="623503"/>
            <a:ext cx="10577567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1321283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1272" userDrawn="1">
          <p15:clr>
            <a:srgbClr val="5ACBF0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838030DD-3BB5-0061-77BF-4DB2FADDB849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74917" y="1438088"/>
            <a:ext cx="11642165" cy="463400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 6">
            <a:extLst>
              <a:ext uri="{FF2B5EF4-FFF2-40B4-BE49-F238E27FC236}">
                <a16:creationId xmlns:a16="http://schemas.microsoft.com/office/drawing/2014/main" id="{BB8642AA-5A4F-D3A6-F93E-1AF407A471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917" y="560939"/>
            <a:ext cx="11602658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325358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1272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6510338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865688" y="1485900"/>
            <a:ext cx="6510338" cy="1612749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1272" userDrawn="1">
          <p15:clr>
            <a:srgbClr val="5ACBF0"/>
          </p15:clr>
        </p15:guide>
      </p15:sldGuideLst>
    </p:ext>
  </p:extLs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6510338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865688" y="1485900"/>
            <a:ext cx="6510338" cy="1612749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Grafik 21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A1FD2F25-96CC-AEDB-AF80-24AC3825496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78918" y="541766"/>
            <a:ext cx="880000" cy="5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34592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1272">
          <p15:clr>
            <a:srgbClr val="5ACBF0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81F7F-57F0-4A66-A464-0CE6BC7CD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469722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1">
          <p15:clr>
            <a:srgbClr val="5ACBF0"/>
          </p15:clr>
        </p15:guide>
        <p15:guide id="31" pos="4310">
          <p15:clr>
            <a:srgbClr val="5ACBF0"/>
          </p15:clr>
        </p15:guide>
        <p15:guide id="32" pos="4494">
          <p15:clr>
            <a:srgbClr val="5ACBF0"/>
          </p15:clr>
        </p15:guide>
        <p15:guide id="33" pos="5808" userDrawn="1">
          <p15:clr>
            <a:srgbClr val="5ACBF0"/>
          </p15:clr>
        </p15:guide>
        <p15:guide id="34" pos="5998">
          <p15:clr>
            <a:srgbClr val="5ACBF0"/>
          </p15:clr>
        </p15:guide>
        <p15:guide id="35" pos="3653">
          <p15:clr>
            <a:srgbClr val="A4A3A4"/>
          </p15:clr>
        </p15:guide>
        <p15:guide id="36" pos="5151">
          <p15:clr>
            <a:srgbClr val="A4A3A4"/>
          </p15:clr>
        </p15:guide>
        <p15:guide id="37" pos="6648" userDrawn="1">
          <p15:clr>
            <a:srgbClr val="A4A3A4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2875002"/>
            <a:ext cx="4354511" cy="1107996"/>
          </a:xfrm>
        </p:spPr>
        <p:txBody>
          <a:bodyPr wrap="square" anchor="ctr">
            <a:sp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197954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2" orient="horz" pos="2160">
          <p15:clr>
            <a:srgbClr val="5ACBF0"/>
          </p15:clr>
        </p15:guide>
        <p15:guide id="33" pos="5808" userDrawn="1">
          <p15:clr>
            <a:srgbClr val="5ACBF0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2C3A46E-5C3D-D9AE-A668-4F27AB7493A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05060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4354512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2057140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1" userDrawn="1">
          <p15:clr>
            <a:srgbClr val="5ACBF0"/>
          </p15:clr>
        </p15:guide>
        <p15:guide id="31" pos="5808" userDrawn="1">
          <p15:clr>
            <a:srgbClr val="5ACBF0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 with P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81F7F-57F0-4A66-A464-0CE6BC7CD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96FBB41-CEF4-76F8-FC18-4372167E4573}"/>
              </a:ext>
            </a:extLst>
          </p:cNvPr>
          <p:cNvSpPr/>
          <p:nvPr userDrawn="1"/>
        </p:nvSpPr>
        <p:spPr bwMode="ltGray">
          <a:xfrm>
            <a:off x="0" y="0"/>
            <a:ext cx="4067175" cy="6858000"/>
          </a:xfrm>
          <a:prstGeom prst="rect">
            <a:avLst/>
          </a:prstGeom>
          <a:pattFill prst="solidDmnd">
            <a:fgClr>
              <a:srgbClr val="434343"/>
            </a:fgClr>
            <a:bgClr>
              <a:srgbClr val="2E2E2E"/>
            </a:bgClr>
          </a:patt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cs typeface="Segoe UI" pitchFamily="34" charset="0"/>
            </a:endParaRPr>
          </a:p>
        </p:txBody>
      </p:sp>
      <p:sp>
        <p:nvSpPr>
          <p:cNvPr id="4" name="Graphic 8" descr="Speaker">
            <a:extLst>
              <a:ext uri="{FF2B5EF4-FFF2-40B4-BE49-F238E27FC236}">
                <a16:creationId xmlns:a16="http://schemas.microsoft.com/office/drawing/2014/main" id="{271F40BE-648C-DD67-1C40-FB8268239B53}"/>
              </a:ext>
            </a:extLst>
          </p:cNvPr>
          <p:cNvSpPr/>
          <p:nvPr userDrawn="1"/>
        </p:nvSpPr>
        <p:spPr>
          <a:xfrm>
            <a:off x="319984" y="531005"/>
            <a:ext cx="3427206" cy="6326995"/>
          </a:xfrm>
          <a:custGeom>
            <a:avLst/>
            <a:gdLst>
              <a:gd name="connsiteX0" fmla="*/ 1197016 w 3427206"/>
              <a:gd name="connsiteY0" fmla="*/ 6326995 h 6326995"/>
              <a:gd name="connsiteX1" fmla="*/ 1170101 w 3427206"/>
              <a:gd name="connsiteY1" fmla="*/ 5745626 h 6326995"/>
              <a:gd name="connsiteX2" fmla="*/ 1180867 w 3427206"/>
              <a:gd name="connsiteY2" fmla="*/ 5336515 h 6326995"/>
              <a:gd name="connsiteX3" fmla="*/ 1116270 w 3427206"/>
              <a:gd name="connsiteY3" fmla="*/ 4706698 h 6326995"/>
              <a:gd name="connsiteX4" fmla="*/ 1062440 w 3427206"/>
              <a:gd name="connsiteY4" fmla="*/ 4335268 h 6326995"/>
              <a:gd name="connsiteX5" fmla="*/ 911714 w 3427206"/>
              <a:gd name="connsiteY5" fmla="*/ 4319119 h 6326995"/>
              <a:gd name="connsiteX6" fmla="*/ 954779 w 3427206"/>
              <a:gd name="connsiteY6" fmla="*/ 3926156 h 6326995"/>
              <a:gd name="connsiteX7" fmla="*/ 1057057 w 3427206"/>
              <a:gd name="connsiteY7" fmla="*/ 3307106 h 6326995"/>
              <a:gd name="connsiteX8" fmla="*/ 1094738 w 3427206"/>
              <a:gd name="connsiteY8" fmla="*/ 3204828 h 6326995"/>
              <a:gd name="connsiteX9" fmla="*/ 1132419 w 3427206"/>
              <a:gd name="connsiteY9" fmla="*/ 3134849 h 6326995"/>
              <a:gd name="connsiteX10" fmla="*/ 1073206 w 3427206"/>
              <a:gd name="connsiteY10" fmla="*/ 3043337 h 6326995"/>
              <a:gd name="connsiteX11" fmla="*/ 933247 w 3427206"/>
              <a:gd name="connsiteY11" fmla="*/ 3043337 h 6326995"/>
              <a:gd name="connsiteX12" fmla="*/ 556433 w 3427206"/>
              <a:gd name="connsiteY12" fmla="*/ 2854930 h 6326995"/>
              <a:gd name="connsiteX13" fmla="*/ 540284 w 3427206"/>
              <a:gd name="connsiteY13" fmla="*/ 2768801 h 6326995"/>
              <a:gd name="connsiteX14" fmla="*/ 588732 w 3427206"/>
              <a:gd name="connsiteY14" fmla="*/ 2709588 h 6326995"/>
              <a:gd name="connsiteX15" fmla="*/ 545667 w 3427206"/>
              <a:gd name="connsiteY15" fmla="*/ 2661140 h 6326995"/>
              <a:gd name="connsiteX16" fmla="*/ 491837 w 3427206"/>
              <a:gd name="connsiteY16" fmla="*/ 2623459 h 6326995"/>
              <a:gd name="connsiteX17" fmla="*/ 438006 w 3427206"/>
              <a:gd name="connsiteY17" fmla="*/ 2526564 h 6326995"/>
              <a:gd name="connsiteX18" fmla="*/ 389559 w 3427206"/>
              <a:gd name="connsiteY18" fmla="*/ 2494266 h 6326995"/>
              <a:gd name="connsiteX19" fmla="*/ 217302 w 3427206"/>
              <a:gd name="connsiteY19" fmla="*/ 2402754 h 6326995"/>
              <a:gd name="connsiteX20" fmla="*/ 158088 w 3427206"/>
              <a:gd name="connsiteY20" fmla="*/ 2332774 h 6326995"/>
              <a:gd name="connsiteX21" fmla="*/ 104258 w 3427206"/>
              <a:gd name="connsiteY21" fmla="*/ 2295093 h 6326995"/>
              <a:gd name="connsiteX22" fmla="*/ 77342 w 3427206"/>
              <a:gd name="connsiteY22" fmla="*/ 2262795 h 6326995"/>
              <a:gd name="connsiteX23" fmla="*/ 12746 w 3427206"/>
              <a:gd name="connsiteY23" fmla="*/ 2235880 h 6326995"/>
              <a:gd name="connsiteX24" fmla="*/ 1980 w 3427206"/>
              <a:gd name="connsiteY24" fmla="*/ 2165900 h 6326995"/>
              <a:gd name="connsiteX25" fmla="*/ 12746 w 3427206"/>
              <a:gd name="connsiteY25" fmla="*/ 2122836 h 6326995"/>
              <a:gd name="connsiteX26" fmla="*/ 109641 w 3427206"/>
              <a:gd name="connsiteY26" fmla="*/ 2101303 h 6326995"/>
              <a:gd name="connsiteX27" fmla="*/ 222685 w 3427206"/>
              <a:gd name="connsiteY27" fmla="*/ 2095920 h 6326995"/>
              <a:gd name="connsiteX28" fmla="*/ 357261 w 3427206"/>
              <a:gd name="connsiteY28" fmla="*/ 2095920 h 6326995"/>
              <a:gd name="connsiteX29" fmla="*/ 260366 w 3427206"/>
              <a:gd name="connsiteY29" fmla="*/ 1977493 h 6326995"/>
              <a:gd name="connsiteX30" fmla="*/ 281898 w 3427206"/>
              <a:gd name="connsiteY30" fmla="*/ 1869832 h 6326995"/>
              <a:gd name="connsiteX31" fmla="*/ 341112 w 3427206"/>
              <a:gd name="connsiteY31" fmla="*/ 1902131 h 6326995"/>
              <a:gd name="connsiteX32" fmla="*/ 427240 w 3427206"/>
              <a:gd name="connsiteY32" fmla="*/ 2015175 h 6326995"/>
              <a:gd name="connsiteX33" fmla="*/ 534901 w 3427206"/>
              <a:gd name="connsiteY33" fmla="*/ 2085154 h 6326995"/>
              <a:gd name="connsiteX34" fmla="*/ 615647 w 3427206"/>
              <a:gd name="connsiteY34" fmla="*/ 2225114 h 6326995"/>
              <a:gd name="connsiteX35" fmla="*/ 626413 w 3427206"/>
              <a:gd name="connsiteY35" fmla="*/ 2295093 h 6326995"/>
              <a:gd name="connsiteX36" fmla="*/ 658711 w 3427206"/>
              <a:gd name="connsiteY36" fmla="*/ 2322008 h 6326995"/>
              <a:gd name="connsiteX37" fmla="*/ 728691 w 3427206"/>
              <a:gd name="connsiteY37" fmla="*/ 2370456 h 6326995"/>
              <a:gd name="connsiteX38" fmla="*/ 933247 w 3427206"/>
              <a:gd name="connsiteY38" fmla="*/ 1681426 h 6326995"/>
              <a:gd name="connsiteX39" fmla="*/ 1046291 w 3427206"/>
              <a:gd name="connsiteY39" fmla="*/ 1460721 h 6326995"/>
              <a:gd name="connsiteX40" fmla="*/ 1288528 w 3427206"/>
              <a:gd name="connsiteY40" fmla="*/ 1363826 h 6326995"/>
              <a:gd name="connsiteX41" fmla="*/ 1579212 w 3427206"/>
              <a:gd name="connsiteY41" fmla="*/ 1245399 h 6326995"/>
              <a:gd name="connsiteX42" fmla="*/ 1713788 w 3427206"/>
              <a:gd name="connsiteY42" fmla="*/ 1121589 h 6326995"/>
              <a:gd name="connsiteX43" fmla="*/ 1719171 w 3427206"/>
              <a:gd name="connsiteY43" fmla="*/ 981630 h 6326995"/>
              <a:gd name="connsiteX44" fmla="*/ 1638426 w 3427206"/>
              <a:gd name="connsiteY44" fmla="*/ 836287 h 6326995"/>
              <a:gd name="connsiteX45" fmla="*/ 1638426 w 3427206"/>
              <a:gd name="connsiteY45" fmla="*/ 556369 h 6326995"/>
              <a:gd name="connsiteX46" fmla="*/ 1606127 w 3427206"/>
              <a:gd name="connsiteY46" fmla="*/ 421793 h 6326995"/>
              <a:gd name="connsiteX47" fmla="*/ 1686873 w 3427206"/>
              <a:gd name="connsiteY47" fmla="*/ 238769 h 6326995"/>
              <a:gd name="connsiteX48" fmla="*/ 1729937 w 3427206"/>
              <a:gd name="connsiteY48" fmla="*/ 141874 h 6326995"/>
              <a:gd name="connsiteX49" fmla="*/ 1848364 w 3427206"/>
              <a:gd name="connsiteY49" fmla="*/ 18064 h 6326995"/>
              <a:gd name="connsiteX50" fmla="*/ 2069069 w 3427206"/>
              <a:gd name="connsiteY50" fmla="*/ 28830 h 6326995"/>
              <a:gd name="connsiteX51" fmla="*/ 2246710 w 3427206"/>
              <a:gd name="connsiteY51" fmla="*/ 163407 h 6326995"/>
              <a:gd name="connsiteX52" fmla="*/ 2440499 w 3427206"/>
              <a:gd name="connsiteY52" fmla="*/ 319515 h 6326995"/>
              <a:gd name="connsiteX53" fmla="*/ 2462032 w 3427206"/>
              <a:gd name="connsiteY53" fmla="*/ 561752 h 6326995"/>
              <a:gd name="connsiteX54" fmla="*/ 2370520 w 3427206"/>
              <a:gd name="connsiteY54" fmla="*/ 782457 h 6326995"/>
              <a:gd name="connsiteX55" fmla="*/ 2332839 w 3427206"/>
              <a:gd name="connsiteY55" fmla="*/ 895501 h 6326995"/>
              <a:gd name="connsiteX56" fmla="*/ 2289774 w 3427206"/>
              <a:gd name="connsiteY56" fmla="*/ 911650 h 6326995"/>
              <a:gd name="connsiteX57" fmla="*/ 2300540 w 3427206"/>
              <a:gd name="connsiteY57" fmla="*/ 960097 h 6326995"/>
              <a:gd name="connsiteX58" fmla="*/ 2279008 w 3427206"/>
              <a:gd name="connsiteY58" fmla="*/ 1040843 h 6326995"/>
              <a:gd name="connsiteX59" fmla="*/ 2322072 w 3427206"/>
              <a:gd name="connsiteY59" fmla="*/ 1137738 h 6326995"/>
              <a:gd name="connsiteX60" fmla="*/ 2392052 w 3427206"/>
              <a:gd name="connsiteY60" fmla="*/ 1137738 h 6326995"/>
              <a:gd name="connsiteX61" fmla="*/ 2488947 w 3427206"/>
              <a:gd name="connsiteY61" fmla="*/ 1229250 h 6326995"/>
              <a:gd name="connsiteX62" fmla="*/ 2774248 w 3427206"/>
              <a:gd name="connsiteY62" fmla="*/ 1374592 h 6326995"/>
              <a:gd name="connsiteX63" fmla="*/ 3021869 w 3427206"/>
              <a:gd name="connsiteY63" fmla="*/ 1498402 h 6326995"/>
              <a:gd name="connsiteX64" fmla="*/ 3091848 w 3427206"/>
              <a:gd name="connsiteY64" fmla="*/ 1643744 h 6326995"/>
              <a:gd name="connsiteX65" fmla="*/ 3145679 w 3427206"/>
              <a:gd name="connsiteY65" fmla="*/ 1891365 h 6326995"/>
              <a:gd name="connsiteX66" fmla="*/ 3237190 w 3427206"/>
              <a:gd name="connsiteY66" fmla="*/ 1907514 h 6326995"/>
              <a:gd name="connsiteX67" fmla="*/ 3355617 w 3427206"/>
              <a:gd name="connsiteY67" fmla="*/ 1939812 h 6326995"/>
              <a:gd name="connsiteX68" fmla="*/ 3382533 w 3427206"/>
              <a:gd name="connsiteY68" fmla="*/ 1999025 h 6326995"/>
              <a:gd name="connsiteX69" fmla="*/ 3377150 w 3427206"/>
              <a:gd name="connsiteY69" fmla="*/ 2031324 h 6326995"/>
              <a:gd name="connsiteX70" fmla="*/ 3398682 w 3427206"/>
              <a:gd name="connsiteY70" fmla="*/ 2063622 h 6326995"/>
              <a:gd name="connsiteX71" fmla="*/ 3409448 w 3427206"/>
              <a:gd name="connsiteY71" fmla="*/ 2192815 h 6326995"/>
              <a:gd name="connsiteX72" fmla="*/ 3425597 w 3427206"/>
              <a:gd name="connsiteY72" fmla="*/ 2241263 h 6326995"/>
              <a:gd name="connsiteX73" fmla="*/ 3398682 w 3427206"/>
              <a:gd name="connsiteY73" fmla="*/ 2295093 h 6326995"/>
              <a:gd name="connsiteX74" fmla="*/ 3398682 w 3427206"/>
              <a:gd name="connsiteY74" fmla="*/ 2338157 h 6326995"/>
              <a:gd name="connsiteX75" fmla="*/ 3361000 w 3427206"/>
              <a:gd name="connsiteY75" fmla="*/ 2381222 h 6326995"/>
              <a:gd name="connsiteX76" fmla="*/ 3339468 w 3427206"/>
              <a:gd name="connsiteY76" fmla="*/ 2418903 h 6326995"/>
              <a:gd name="connsiteX77" fmla="*/ 3371767 w 3427206"/>
              <a:gd name="connsiteY77" fmla="*/ 2564245 h 6326995"/>
              <a:gd name="connsiteX78" fmla="*/ 3317936 w 3427206"/>
              <a:gd name="connsiteY78" fmla="*/ 2849547 h 6326995"/>
              <a:gd name="connsiteX79" fmla="*/ 3183360 w 3427206"/>
              <a:gd name="connsiteY79" fmla="*/ 2994889 h 6326995"/>
              <a:gd name="connsiteX80" fmla="*/ 3038018 w 3427206"/>
              <a:gd name="connsiteY80" fmla="*/ 3016422 h 6326995"/>
              <a:gd name="connsiteX81" fmla="*/ 2973421 w 3427206"/>
              <a:gd name="connsiteY81" fmla="*/ 3064869 h 6326995"/>
              <a:gd name="connsiteX82" fmla="*/ 2817313 w 3427206"/>
              <a:gd name="connsiteY82" fmla="*/ 3070252 h 6326995"/>
              <a:gd name="connsiteX83" fmla="*/ 2801164 w 3427206"/>
              <a:gd name="connsiteY83" fmla="*/ 3091784 h 6326995"/>
              <a:gd name="connsiteX84" fmla="*/ 2849611 w 3427206"/>
              <a:gd name="connsiteY84" fmla="*/ 3608557 h 6326995"/>
              <a:gd name="connsiteX85" fmla="*/ 2887292 w 3427206"/>
              <a:gd name="connsiteY85" fmla="*/ 4378333 h 6326995"/>
              <a:gd name="connsiteX86" fmla="*/ 2817313 w 3427206"/>
              <a:gd name="connsiteY86" fmla="*/ 4405248 h 6326995"/>
              <a:gd name="connsiteX87" fmla="*/ 2838845 w 3427206"/>
              <a:gd name="connsiteY87" fmla="*/ 4625953 h 6326995"/>
              <a:gd name="connsiteX88" fmla="*/ 2811930 w 3427206"/>
              <a:gd name="connsiteY88" fmla="*/ 4997383 h 6326995"/>
              <a:gd name="connsiteX89" fmla="*/ 2822696 w 3427206"/>
              <a:gd name="connsiteY89" fmla="*/ 5088895 h 6326995"/>
              <a:gd name="connsiteX90" fmla="*/ 2817313 w 3427206"/>
              <a:gd name="connsiteY90" fmla="*/ 5336515 h 6326995"/>
              <a:gd name="connsiteX91" fmla="*/ 2817313 w 3427206"/>
              <a:gd name="connsiteY91" fmla="*/ 5433410 h 6326995"/>
              <a:gd name="connsiteX92" fmla="*/ 2871143 w 3427206"/>
              <a:gd name="connsiteY92" fmla="*/ 5616433 h 6326995"/>
              <a:gd name="connsiteX93" fmla="*/ 2854994 w 3427206"/>
              <a:gd name="connsiteY93" fmla="*/ 5691796 h 6326995"/>
              <a:gd name="connsiteX94" fmla="*/ 2930357 w 3427206"/>
              <a:gd name="connsiteY94" fmla="*/ 5998630 h 6326995"/>
              <a:gd name="connsiteX95" fmla="*/ 2941123 w 3427206"/>
              <a:gd name="connsiteY95" fmla="*/ 6203185 h 6326995"/>
              <a:gd name="connsiteX96" fmla="*/ 2957272 w 3427206"/>
              <a:gd name="connsiteY96" fmla="*/ 6321612 h 6326995"/>
              <a:gd name="connsiteX97" fmla="*/ 2327456 w 3427206"/>
              <a:gd name="connsiteY97" fmla="*/ 6321612 h 6326995"/>
              <a:gd name="connsiteX98" fmla="*/ 2268242 w 3427206"/>
              <a:gd name="connsiteY98" fmla="*/ 6079375 h 6326995"/>
              <a:gd name="connsiteX99" fmla="*/ 2241327 w 3427206"/>
              <a:gd name="connsiteY99" fmla="*/ 5901735 h 6326995"/>
              <a:gd name="connsiteX100" fmla="*/ 2192879 w 3427206"/>
              <a:gd name="connsiteY100" fmla="*/ 5444176 h 6326995"/>
              <a:gd name="connsiteX101" fmla="*/ 2079835 w 3427206"/>
              <a:gd name="connsiteY101" fmla="*/ 5061979 h 6326995"/>
              <a:gd name="connsiteX102" fmla="*/ 2030850 w 3427206"/>
              <a:gd name="connsiteY102" fmla="*/ 4846658 h 6326995"/>
              <a:gd name="connsiteX103" fmla="*/ 1951181 w 3427206"/>
              <a:gd name="connsiteY103" fmla="*/ 4634027 h 6326995"/>
              <a:gd name="connsiteX104" fmla="*/ 1901118 w 3427206"/>
              <a:gd name="connsiteY104" fmla="*/ 4841813 h 6326995"/>
              <a:gd name="connsiteX105" fmla="*/ 1859131 w 3427206"/>
              <a:gd name="connsiteY105" fmla="*/ 4975851 h 6326995"/>
              <a:gd name="connsiteX106" fmla="*/ 1799917 w 3427206"/>
              <a:gd name="connsiteY106" fmla="*/ 5557220 h 6326995"/>
              <a:gd name="connsiteX107" fmla="*/ 1783768 w 3427206"/>
              <a:gd name="connsiteY107" fmla="*/ 5950182 h 6326995"/>
              <a:gd name="connsiteX108" fmla="*/ 1773002 w 3427206"/>
              <a:gd name="connsiteY108" fmla="*/ 6321612 h 6326995"/>
              <a:gd name="connsiteX109" fmla="*/ 1197016 w 3427206"/>
              <a:gd name="connsiteY109" fmla="*/ 6326995 h 6326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</a:cxnLst>
            <a:rect l="l" t="t" r="r" b="b"/>
            <a:pathLst>
              <a:path w="3427206" h="6326995">
                <a:moveTo>
                  <a:pt x="1197016" y="6326995"/>
                </a:moveTo>
                <a:lnTo>
                  <a:pt x="1170101" y="5745626"/>
                </a:lnTo>
                <a:cubicBezTo>
                  <a:pt x="1170101" y="5745626"/>
                  <a:pt x="1204552" y="5446867"/>
                  <a:pt x="1180867" y="5336515"/>
                </a:cubicBezTo>
                <a:cubicBezTo>
                  <a:pt x="1157181" y="5226162"/>
                  <a:pt x="1134034" y="4829432"/>
                  <a:pt x="1116270" y="4706698"/>
                </a:cubicBezTo>
                <a:cubicBezTo>
                  <a:pt x="1098506" y="4583965"/>
                  <a:pt x="1062440" y="4335268"/>
                  <a:pt x="1062440" y="4335268"/>
                </a:cubicBezTo>
                <a:lnTo>
                  <a:pt x="911714" y="4319119"/>
                </a:lnTo>
                <a:cubicBezTo>
                  <a:pt x="911714" y="4319119"/>
                  <a:pt x="909023" y="4192617"/>
                  <a:pt x="954779" y="3926156"/>
                </a:cubicBezTo>
                <a:cubicBezTo>
                  <a:pt x="1000535" y="3659696"/>
                  <a:pt x="1057057" y="3307106"/>
                  <a:pt x="1057057" y="3307106"/>
                </a:cubicBezTo>
                <a:lnTo>
                  <a:pt x="1094738" y="3204828"/>
                </a:lnTo>
                <a:lnTo>
                  <a:pt x="1132419" y="3134849"/>
                </a:lnTo>
                <a:lnTo>
                  <a:pt x="1073206" y="3043337"/>
                </a:lnTo>
                <a:cubicBezTo>
                  <a:pt x="1073206" y="3043337"/>
                  <a:pt x="1079666" y="3053026"/>
                  <a:pt x="933247" y="3043337"/>
                </a:cubicBezTo>
                <a:cubicBezTo>
                  <a:pt x="786828" y="3033647"/>
                  <a:pt x="570968" y="2886690"/>
                  <a:pt x="556433" y="2854930"/>
                </a:cubicBezTo>
                <a:cubicBezTo>
                  <a:pt x="541899" y="2823170"/>
                  <a:pt x="540284" y="2768801"/>
                  <a:pt x="540284" y="2768801"/>
                </a:cubicBezTo>
                <a:lnTo>
                  <a:pt x="588732" y="2709588"/>
                </a:lnTo>
                <a:cubicBezTo>
                  <a:pt x="588732" y="2709588"/>
                  <a:pt x="575812" y="2683211"/>
                  <a:pt x="545667" y="2661140"/>
                </a:cubicBezTo>
                <a:cubicBezTo>
                  <a:pt x="515522" y="2639070"/>
                  <a:pt x="497220" y="2635302"/>
                  <a:pt x="491837" y="2623459"/>
                </a:cubicBezTo>
                <a:cubicBezTo>
                  <a:pt x="486454" y="2611616"/>
                  <a:pt x="438006" y="2526564"/>
                  <a:pt x="438006" y="2526564"/>
                </a:cubicBezTo>
                <a:cubicBezTo>
                  <a:pt x="438006" y="2526564"/>
                  <a:pt x="429394" y="2505570"/>
                  <a:pt x="389559" y="2494266"/>
                </a:cubicBezTo>
                <a:cubicBezTo>
                  <a:pt x="349725" y="2482961"/>
                  <a:pt x="267902" y="2443665"/>
                  <a:pt x="217302" y="2402754"/>
                </a:cubicBezTo>
                <a:cubicBezTo>
                  <a:pt x="166701" y="2361843"/>
                  <a:pt x="158088" y="2332774"/>
                  <a:pt x="158088" y="2332774"/>
                </a:cubicBezTo>
                <a:cubicBezTo>
                  <a:pt x="158088" y="2332774"/>
                  <a:pt x="124713" y="2304783"/>
                  <a:pt x="104258" y="2295093"/>
                </a:cubicBezTo>
                <a:cubicBezTo>
                  <a:pt x="83802" y="2285404"/>
                  <a:pt x="77881" y="2277329"/>
                  <a:pt x="77342" y="2262795"/>
                </a:cubicBezTo>
                <a:cubicBezTo>
                  <a:pt x="76804" y="2248261"/>
                  <a:pt x="22435" y="2254720"/>
                  <a:pt x="12746" y="2235880"/>
                </a:cubicBezTo>
                <a:cubicBezTo>
                  <a:pt x="3056" y="2217039"/>
                  <a:pt x="3056" y="2171821"/>
                  <a:pt x="1980" y="2165900"/>
                </a:cubicBezTo>
                <a:cubicBezTo>
                  <a:pt x="903" y="2159979"/>
                  <a:pt x="-5556" y="2131987"/>
                  <a:pt x="12746" y="2122836"/>
                </a:cubicBezTo>
                <a:cubicBezTo>
                  <a:pt x="31048" y="2113685"/>
                  <a:pt x="75189" y="2105610"/>
                  <a:pt x="109641" y="2101303"/>
                </a:cubicBezTo>
                <a:cubicBezTo>
                  <a:pt x="144092" y="2096997"/>
                  <a:pt x="181235" y="2093767"/>
                  <a:pt x="222685" y="2095920"/>
                </a:cubicBezTo>
                <a:cubicBezTo>
                  <a:pt x="264134" y="2098074"/>
                  <a:pt x="357261" y="2095920"/>
                  <a:pt x="357261" y="2095920"/>
                </a:cubicBezTo>
                <a:cubicBezTo>
                  <a:pt x="357261" y="2095920"/>
                  <a:pt x="272209" y="2014636"/>
                  <a:pt x="260366" y="1977493"/>
                </a:cubicBezTo>
                <a:cubicBezTo>
                  <a:pt x="248523" y="1940350"/>
                  <a:pt x="259289" y="1881137"/>
                  <a:pt x="281898" y="1869832"/>
                </a:cubicBezTo>
                <a:cubicBezTo>
                  <a:pt x="304507" y="1858528"/>
                  <a:pt x="327116" y="1875754"/>
                  <a:pt x="341112" y="1902131"/>
                </a:cubicBezTo>
                <a:cubicBezTo>
                  <a:pt x="355108" y="1928508"/>
                  <a:pt x="403555" y="2006024"/>
                  <a:pt x="427240" y="2015175"/>
                </a:cubicBezTo>
                <a:cubicBezTo>
                  <a:pt x="450926" y="2024326"/>
                  <a:pt x="505295" y="2057701"/>
                  <a:pt x="534901" y="2085154"/>
                </a:cubicBezTo>
                <a:cubicBezTo>
                  <a:pt x="564508" y="2112608"/>
                  <a:pt x="619415" y="2203043"/>
                  <a:pt x="615647" y="2225114"/>
                </a:cubicBezTo>
                <a:cubicBezTo>
                  <a:pt x="611879" y="2247184"/>
                  <a:pt x="626413" y="2295093"/>
                  <a:pt x="626413" y="2295093"/>
                </a:cubicBezTo>
                <a:cubicBezTo>
                  <a:pt x="626413" y="2295093"/>
                  <a:pt x="635026" y="2288095"/>
                  <a:pt x="658711" y="2322008"/>
                </a:cubicBezTo>
                <a:cubicBezTo>
                  <a:pt x="682397" y="2355922"/>
                  <a:pt x="712542" y="2379607"/>
                  <a:pt x="728691" y="2370456"/>
                </a:cubicBezTo>
                <a:cubicBezTo>
                  <a:pt x="744840" y="2361305"/>
                  <a:pt x="884799" y="1791240"/>
                  <a:pt x="933247" y="1681426"/>
                </a:cubicBezTo>
                <a:cubicBezTo>
                  <a:pt x="981694" y="1571612"/>
                  <a:pt x="996228" y="1489789"/>
                  <a:pt x="1046291" y="1460721"/>
                </a:cubicBezTo>
                <a:cubicBezTo>
                  <a:pt x="1096353" y="1431652"/>
                  <a:pt x="1139956" y="1418195"/>
                  <a:pt x="1288528" y="1363826"/>
                </a:cubicBezTo>
                <a:cubicBezTo>
                  <a:pt x="1437100" y="1309457"/>
                  <a:pt x="1519999" y="1290617"/>
                  <a:pt x="1579212" y="1245399"/>
                </a:cubicBezTo>
                <a:cubicBezTo>
                  <a:pt x="1638426" y="1200181"/>
                  <a:pt x="1713788" y="1121589"/>
                  <a:pt x="1713788" y="1121589"/>
                </a:cubicBezTo>
                <a:lnTo>
                  <a:pt x="1719171" y="981630"/>
                </a:lnTo>
                <a:cubicBezTo>
                  <a:pt x="1719171" y="981630"/>
                  <a:pt x="1647577" y="884197"/>
                  <a:pt x="1638426" y="836287"/>
                </a:cubicBezTo>
                <a:cubicBezTo>
                  <a:pt x="1629275" y="788378"/>
                  <a:pt x="1645962" y="566597"/>
                  <a:pt x="1638426" y="556369"/>
                </a:cubicBezTo>
                <a:cubicBezTo>
                  <a:pt x="1630889" y="546141"/>
                  <a:pt x="1599668" y="486928"/>
                  <a:pt x="1606127" y="421793"/>
                </a:cubicBezTo>
                <a:cubicBezTo>
                  <a:pt x="1612587" y="356658"/>
                  <a:pt x="1680952" y="258148"/>
                  <a:pt x="1686873" y="238769"/>
                </a:cubicBezTo>
                <a:cubicBezTo>
                  <a:pt x="1692794" y="219390"/>
                  <a:pt x="1723478" y="161792"/>
                  <a:pt x="1729937" y="141874"/>
                </a:cubicBezTo>
                <a:cubicBezTo>
                  <a:pt x="1736397" y="121957"/>
                  <a:pt x="1775155" y="44441"/>
                  <a:pt x="1848364" y="18064"/>
                </a:cubicBezTo>
                <a:cubicBezTo>
                  <a:pt x="1921574" y="-8313"/>
                  <a:pt x="2031926" y="-6698"/>
                  <a:pt x="2069069" y="28830"/>
                </a:cubicBezTo>
                <a:cubicBezTo>
                  <a:pt x="2106212" y="64358"/>
                  <a:pt x="2226793" y="152102"/>
                  <a:pt x="2246710" y="163407"/>
                </a:cubicBezTo>
                <a:cubicBezTo>
                  <a:pt x="2266627" y="174711"/>
                  <a:pt x="2421120" y="273221"/>
                  <a:pt x="2440499" y="319515"/>
                </a:cubicBezTo>
                <a:cubicBezTo>
                  <a:pt x="2459878" y="365809"/>
                  <a:pt x="2470645" y="521917"/>
                  <a:pt x="2462032" y="561752"/>
                </a:cubicBezTo>
                <a:cubicBezTo>
                  <a:pt x="2453419" y="601587"/>
                  <a:pt x="2388822" y="744776"/>
                  <a:pt x="2370520" y="782457"/>
                </a:cubicBezTo>
                <a:cubicBezTo>
                  <a:pt x="2352218" y="820138"/>
                  <a:pt x="2332839" y="895501"/>
                  <a:pt x="2332839" y="895501"/>
                </a:cubicBezTo>
                <a:cubicBezTo>
                  <a:pt x="2332839" y="895501"/>
                  <a:pt x="2285468" y="899269"/>
                  <a:pt x="2289774" y="911650"/>
                </a:cubicBezTo>
                <a:cubicBezTo>
                  <a:pt x="2294081" y="924031"/>
                  <a:pt x="2311845" y="936950"/>
                  <a:pt x="2300540" y="960097"/>
                </a:cubicBezTo>
                <a:cubicBezTo>
                  <a:pt x="2289236" y="983245"/>
                  <a:pt x="2283315" y="1019311"/>
                  <a:pt x="2279008" y="1040843"/>
                </a:cubicBezTo>
                <a:cubicBezTo>
                  <a:pt x="2274702" y="1062375"/>
                  <a:pt x="2312921" y="1132893"/>
                  <a:pt x="2322072" y="1137738"/>
                </a:cubicBezTo>
                <a:cubicBezTo>
                  <a:pt x="2331224" y="1142583"/>
                  <a:pt x="2380748" y="1113514"/>
                  <a:pt x="2392052" y="1137738"/>
                </a:cubicBezTo>
                <a:cubicBezTo>
                  <a:pt x="2403357" y="1161962"/>
                  <a:pt x="2439961" y="1201258"/>
                  <a:pt x="2488947" y="1229250"/>
                </a:cubicBezTo>
                <a:cubicBezTo>
                  <a:pt x="2537933" y="1257242"/>
                  <a:pt x="2707499" y="1343370"/>
                  <a:pt x="2774248" y="1374592"/>
                </a:cubicBezTo>
                <a:cubicBezTo>
                  <a:pt x="2840998" y="1405814"/>
                  <a:pt x="3005719" y="1476870"/>
                  <a:pt x="3021869" y="1498402"/>
                </a:cubicBezTo>
                <a:cubicBezTo>
                  <a:pt x="3038018" y="1519934"/>
                  <a:pt x="3069239" y="1576456"/>
                  <a:pt x="3091848" y="1643744"/>
                </a:cubicBezTo>
                <a:cubicBezTo>
                  <a:pt x="3114457" y="1711032"/>
                  <a:pt x="3145679" y="1891365"/>
                  <a:pt x="3145679" y="1891365"/>
                </a:cubicBezTo>
                <a:cubicBezTo>
                  <a:pt x="3145679" y="1891365"/>
                  <a:pt x="3202739" y="1902131"/>
                  <a:pt x="3237190" y="1907514"/>
                </a:cubicBezTo>
                <a:cubicBezTo>
                  <a:pt x="3271642" y="1912897"/>
                  <a:pt x="3342698" y="1927431"/>
                  <a:pt x="3355617" y="1939812"/>
                </a:cubicBezTo>
                <a:cubicBezTo>
                  <a:pt x="3368536" y="1952193"/>
                  <a:pt x="3388454" y="1984491"/>
                  <a:pt x="3382533" y="1999025"/>
                </a:cubicBezTo>
                <a:cubicBezTo>
                  <a:pt x="3376611" y="2013560"/>
                  <a:pt x="3377150" y="2031324"/>
                  <a:pt x="3377150" y="2031324"/>
                </a:cubicBezTo>
                <a:cubicBezTo>
                  <a:pt x="3377150" y="2031324"/>
                  <a:pt x="3391684" y="2043167"/>
                  <a:pt x="3398682" y="2063622"/>
                </a:cubicBezTo>
                <a:cubicBezTo>
                  <a:pt x="3405680" y="2084078"/>
                  <a:pt x="3404065" y="2183664"/>
                  <a:pt x="3409448" y="2192815"/>
                </a:cubicBezTo>
                <a:cubicBezTo>
                  <a:pt x="3414831" y="2201966"/>
                  <a:pt x="3432595" y="2218116"/>
                  <a:pt x="3425597" y="2241263"/>
                </a:cubicBezTo>
                <a:cubicBezTo>
                  <a:pt x="3418599" y="2264410"/>
                  <a:pt x="3399758" y="2290787"/>
                  <a:pt x="3398682" y="2295093"/>
                </a:cubicBezTo>
                <a:cubicBezTo>
                  <a:pt x="3397605" y="2299400"/>
                  <a:pt x="3409986" y="2323085"/>
                  <a:pt x="3398682" y="2338157"/>
                </a:cubicBezTo>
                <a:cubicBezTo>
                  <a:pt x="3387377" y="2353230"/>
                  <a:pt x="3369075" y="2366688"/>
                  <a:pt x="3361000" y="2381222"/>
                </a:cubicBezTo>
                <a:cubicBezTo>
                  <a:pt x="3352926" y="2395756"/>
                  <a:pt x="3339468" y="2418903"/>
                  <a:pt x="3339468" y="2418903"/>
                </a:cubicBezTo>
                <a:cubicBezTo>
                  <a:pt x="3339468" y="2418903"/>
                  <a:pt x="3365307" y="2500726"/>
                  <a:pt x="3371767" y="2564245"/>
                </a:cubicBezTo>
                <a:cubicBezTo>
                  <a:pt x="3378226" y="2627766"/>
                  <a:pt x="3343775" y="2811327"/>
                  <a:pt x="3317936" y="2849547"/>
                </a:cubicBezTo>
                <a:cubicBezTo>
                  <a:pt x="3292097" y="2887767"/>
                  <a:pt x="3217811" y="2977664"/>
                  <a:pt x="3183360" y="2994889"/>
                </a:cubicBezTo>
                <a:cubicBezTo>
                  <a:pt x="3148908" y="3012115"/>
                  <a:pt x="3050937" y="3013192"/>
                  <a:pt x="3038018" y="3016422"/>
                </a:cubicBezTo>
                <a:cubicBezTo>
                  <a:pt x="3025098" y="3019651"/>
                  <a:pt x="2986340" y="3060024"/>
                  <a:pt x="2973421" y="3064869"/>
                </a:cubicBezTo>
                <a:cubicBezTo>
                  <a:pt x="2960502" y="3069714"/>
                  <a:pt x="2828079" y="3066484"/>
                  <a:pt x="2817313" y="3070252"/>
                </a:cubicBezTo>
                <a:cubicBezTo>
                  <a:pt x="2806547" y="3074020"/>
                  <a:pt x="2801164" y="3091784"/>
                  <a:pt x="2801164" y="3091784"/>
                </a:cubicBezTo>
                <a:cubicBezTo>
                  <a:pt x="2801164" y="3091784"/>
                  <a:pt x="2845304" y="3501972"/>
                  <a:pt x="2849611" y="3608557"/>
                </a:cubicBezTo>
                <a:cubicBezTo>
                  <a:pt x="2853917" y="3715141"/>
                  <a:pt x="2901288" y="4362722"/>
                  <a:pt x="2887292" y="4378333"/>
                </a:cubicBezTo>
                <a:cubicBezTo>
                  <a:pt x="2873296" y="4393943"/>
                  <a:pt x="2817313" y="4405248"/>
                  <a:pt x="2817313" y="4405248"/>
                </a:cubicBezTo>
                <a:cubicBezTo>
                  <a:pt x="2817313" y="4405248"/>
                  <a:pt x="2848534" y="4515600"/>
                  <a:pt x="2838845" y="4625953"/>
                </a:cubicBezTo>
                <a:cubicBezTo>
                  <a:pt x="2829155" y="4736305"/>
                  <a:pt x="2816236" y="4964546"/>
                  <a:pt x="2811930" y="4997383"/>
                </a:cubicBezTo>
                <a:cubicBezTo>
                  <a:pt x="2807623" y="5030219"/>
                  <a:pt x="2807085" y="5049060"/>
                  <a:pt x="2822696" y="5088895"/>
                </a:cubicBezTo>
                <a:cubicBezTo>
                  <a:pt x="2838307" y="5128729"/>
                  <a:pt x="2818928" y="5298295"/>
                  <a:pt x="2817313" y="5336515"/>
                </a:cubicBezTo>
                <a:cubicBezTo>
                  <a:pt x="2815698" y="5374734"/>
                  <a:pt x="2808162" y="5423182"/>
                  <a:pt x="2817313" y="5433410"/>
                </a:cubicBezTo>
                <a:cubicBezTo>
                  <a:pt x="2826464" y="5443637"/>
                  <a:pt x="2878141" y="5585211"/>
                  <a:pt x="2871143" y="5616433"/>
                </a:cubicBezTo>
                <a:cubicBezTo>
                  <a:pt x="2864145" y="5647655"/>
                  <a:pt x="2845304" y="5662189"/>
                  <a:pt x="2854994" y="5691796"/>
                </a:cubicBezTo>
                <a:cubicBezTo>
                  <a:pt x="2864684" y="5721403"/>
                  <a:pt x="2924974" y="5891507"/>
                  <a:pt x="2930357" y="5998630"/>
                </a:cubicBezTo>
                <a:cubicBezTo>
                  <a:pt x="2935740" y="6105752"/>
                  <a:pt x="2940046" y="6180576"/>
                  <a:pt x="2941123" y="6203185"/>
                </a:cubicBezTo>
                <a:cubicBezTo>
                  <a:pt x="2942199" y="6225794"/>
                  <a:pt x="2957272" y="6321612"/>
                  <a:pt x="2957272" y="6321612"/>
                </a:cubicBezTo>
                <a:cubicBezTo>
                  <a:pt x="2957272" y="6321612"/>
                  <a:pt x="2330147" y="6331840"/>
                  <a:pt x="2327456" y="6321612"/>
                </a:cubicBezTo>
                <a:cubicBezTo>
                  <a:pt x="2286544" y="6170887"/>
                  <a:pt x="2289236" y="6151508"/>
                  <a:pt x="2268242" y="6079375"/>
                </a:cubicBezTo>
                <a:cubicBezTo>
                  <a:pt x="2247248" y="6007242"/>
                  <a:pt x="2241327" y="5982480"/>
                  <a:pt x="2241327" y="5901735"/>
                </a:cubicBezTo>
                <a:cubicBezTo>
                  <a:pt x="2241327" y="5820989"/>
                  <a:pt x="2232176" y="5613204"/>
                  <a:pt x="2192879" y="5444176"/>
                </a:cubicBezTo>
                <a:cubicBezTo>
                  <a:pt x="2153583" y="5275148"/>
                  <a:pt x="2098676" y="5168564"/>
                  <a:pt x="2079835" y="5061979"/>
                </a:cubicBezTo>
                <a:cubicBezTo>
                  <a:pt x="2060995" y="4955395"/>
                  <a:pt x="2030850" y="4846658"/>
                  <a:pt x="2030850" y="4846658"/>
                </a:cubicBezTo>
                <a:lnTo>
                  <a:pt x="1951181" y="4634027"/>
                </a:lnTo>
                <a:cubicBezTo>
                  <a:pt x="1951181" y="4634027"/>
                  <a:pt x="1906501" y="4819204"/>
                  <a:pt x="1901118" y="4841813"/>
                </a:cubicBezTo>
                <a:cubicBezTo>
                  <a:pt x="1895735" y="4864422"/>
                  <a:pt x="1871512" y="4917714"/>
                  <a:pt x="1859131" y="4975851"/>
                </a:cubicBezTo>
                <a:cubicBezTo>
                  <a:pt x="1826294" y="5135189"/>
                  <a:pt x="1797764" y="5476474"/>
                  <a:pt x="1799917" y="5557220"/>
                </a:cubicBezTo>
                <a:cubicBezTo>
                  <a:pt x="1802070" y="5637965"/>
                  <a:pt x="1792381" y="5869436"/>
                  <a:pt x="1783768" y="5950182"/>
                </a:cubicBezTo>
                <a:cubicBezTo>
                  <a:pt x="1775155" y="6030928"/>
                  <a:pt x="1773002" y="6321612"/>
                  <a:pt x="1773002" y="6321612"/>
                </a:cubicBezTo>
                <a:lnTo>
                  <a:pt x="1197016" y="6326995"/>
                </a:lnTo>
                <a:close/>
              </a:path>
            </a:pathLst>
          </a:custGeom>
          <a:solidFill>
            <a:srgbClr val="B1B3B3"/>
          </a:solidFill>
          <a:ln w="5383" cap="flat">
            <a:noFill/>
            <a:prstDash val="solid"/>
            <a:miter/>
          </a:ln>
        </p:spPr>
        <p:txBody>
          <a:bodyPr lIns="548640" tIns="0" bIns="1371600" rtlCol="0" anchor="ctr" anchorCtr="0"/>
          <a:lstStyle/>
          <a:p>
            <a:pPr algn="ctr"/>
            <a:r>
              <a:rPr lang="en-US" sz="1600" spc="0">
                <a:solidFill>
                  <a:srgbClr val="000000"/>
                </a:solidFill>
              </a:rPr>
              <a:t>This area reserved </a:t>
            </a:r>
          </a:p>
          <a:p>
            <a:pPr algn="ctr"/>
            <a:r>
              <a:rPr lang="en-US" sz="1600" spc="0">
                <a:solidFill>
                  <a:srgbClr val="000000"/>
                </a:solidFill>
              </a:rPr>
              <a:t>for speaker PIP</a:t>
            </a:r>
          </a:p>
        </p:txBody>
      </p:sp>
    </p:spTree>
    <p:extLst>
      <p:ext uri="{BB962C8B-B14F-4D97-AF65-F5344CB8AC3E}">
        <p14:creationId xmlns:p14="http://schemas.microsoft.com/office/powerpoint/2010/main" val="108042134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1">
          <p15:clr>
            <a:srgbClr val="5ACBF0"/>
          </p15:clr>
        </p15:guide>
        <p15:guide id="31" pos="4310">
          <p15:clr>
            <a:srgbClr val="5ACBF0"/>
          </p15:clr>
        </p15:guide>
        <p15:guide id="32" pos="4494">
          <p15:clr>
            <a:srgbClr val="5ACBF0"/>
          </p15:clr>
        </p15:guide>
        <p15:guide id="33" pos="5808" userDrawn="1">
          <p15:clr>
            <a:srgbClr val="5ACBF0"/>
          </p15:clr>
        </p15:guide>
        <p15:guide id="34" pos="5998">
          <p15:clr>
            <a:srgbClr val="5ACBF0"/>
          </p15:clr>
        </p15:guide>
        <p15:guide id="35" pos="3653">
          <p15:clr>
            <a:srgbClr val="A4A3A4"/>
          </p15:clr>
        </p15:guide>
        <p15:guide id="36" pos="5151">
          <p15:clr>
            <a:srgbClr val="A4A3A4"/>
          </p15:clr>
        </p15:guide>
        <p15:guide id="37" pos="6648" userDrawn="1">
          <p15:clr>
            <a:srgbClr val="A4A3A4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Photo full blee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4067176" y="0"/>
            <a:ext cx="8124824" cy="6858000"/>
          </a:xfrm>
          <a:blipFill>
            <a:blip r:embed="rId2"/>
            <a:stretch>
              <a:fillRect l="-30" b="-1296"/>
            </a:stretch>
          </a:blipFill>
        </p:spPr>
        <p:txBody>
          <a:bodyPr wrap="none" bIns="173736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96686930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654823FC-7088-4517-85E5-0A60EACE2DF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4067176" y="0"/>
            <a:ext cx="8124824" cy="6858000"/>
          </a:xfrm>
          <a:blipFill>
            <a:blip r:embed="rId2"/>
            <a:stretch>
              <a:fillRect l="-30" b="-1296"/>
            </a:stretch>
          </a:blipFill>
        </p:spPr>
        <p:txBody>
          <a:bodyPr wrap="none" bIns="173736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4067176" y="3657600"/>
            <a:ext cx="8124823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 algn="ct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88910601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middl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FAC203C-E743-43F3-8157-C986CD7901C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4067176" y="0"/>
            <a:ext cx="8124824" cy="6858000"/>
          </a:xfrm>
          <a:blipFill>
            <a:blip r:embed="rId2"/>
            <a:stretch>
              <a:fillRect l="-30" b="-1296"/>
            </a:stretch>
          </a:blipFill>
        </p:spPr>
        <p:txBody>
          <a:bodyPr wrap="none" bIns="173736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4067176" y="4586514"/>
            <a:ext cx="8124824" cy="2271486"/>
          </a:xfrm>
          <a:solidFill>
            <a:srgbClr val="000000">
              <a:alpha val="55000"/>
            </a:srgbClr>
          </a:solidFill>
        </p:spPr>
        <p:txBody>
          <a:bodyPr lIns="585216" tIns="585216" rIns="585216" bIns="585216" anchor="ctr" anchorCtr="0">
            <a:noAutofit/>
          </a:bodyPr>
          <a:lstStyle>
            <a:lvl1pPr algn="ct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61849040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157216"/>
            <a:ext cx="6527798" cy="111182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4067175" y="0"/>
            <a:ext cx="8124825" cy="4572000"/>
          </a:xfrm>
          <a:blipFill>
            <a:blip r:embed="rId2"/>
            <a:stretch>
              <a:fillRect l="-122" b="-1389"/>
            </a:stretch>
          </a:blip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6C37-D0C9-4349-A860-B639C4EB9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85293965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 userDrawn="1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81F7F-57F0-4A66-A464-0CE6BC7CD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4973906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1">
          <p15:clr>
            <a:srgbClr val="5ACBF0"/>
          </p15:clr>
        </p15:guide>
        <p15:guide id="31" pos="4296" userDrawn="1">
          <p15:clr>
            <a:srgbClr val="5ACBF0"/>
          </p15:clr>
        </p15:guide>
        <p15:guide id="32" pos="4512" userDrawn="1">
          <p15:clr>
            <a:srgbClr val="5ACBF0"/>
          </p15:clr>
        </p15:guide>
        <p15:guide id="33" pos="5808" userDrawn="1">
          <p15:clr>
            <a:srgbClr val="5ACBF0"/>
          </p15:clr>
        </p15:guide>
        <p15:guide id="34" pos="6000" userDrawn="1">
          <p15:clr>
            <a:srgbClr val="5ACBF0"/>
          </p15:clr>
        </p15:guide>
        <p15:guide id="35" pos="3648" userDrawn="1">
          <p15:clr>
            <a:srgbClr val="A4A3A4"/>
          </p15:clr>
        </p15:guide>
        <p15:guide id="36" pos="5160" userDrawn="1">
          <p15:clr>
            <a:srgbClr val="A4A3A4"/>
          </p15:clr>
        </p15:guide>
        <p15:guide id="37" pos="6648" userDrawn="1">
          <p15:clr>
            <a:srgbClr val="A4A3A4"/>
          </p15:clr>
        </p15:guide>
      </p15:sldGuideLst>
    </p:ext>
  </p:extLs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85788"/>
            <a:ext cx="6522242" cy="111499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4064000" y="2286000"/>
            <a:ext cx="8125619" cy="4572000"/>
          </a:xfrm>
          <a:blipFill>
            <a:blip r:embed="rId2"/>
            <a:stretch>
              <a:fillRect l="39" t="-1267"/>
            </a:stretch>
          </a:blipFill>
        </p:spPr>
        <p:txBody>
          <a:bodyPr vert="horz" wrap="square" lIns="0" tIns="1188720" rIns="0" bIns="0" rtlCol="0" anchor="t" anchorCtr="0">
            <a:noAutofit/>
          </a:bodyPr>
          <a:lstStyle>
            <a:lvl1pPr marL="91440" indent="0" algn="ctr">
              <a:spcBef>
                <a:spcPts val="0"/>
              </a:spcBef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</a:t>
            </a:r>
          </a:p>
          <a:p>
            <a:pPr marL="228600" lvl="0" indent="-228600" algn="ctr"/>
            <a:r>
              <a:rPr lang="en-US"/>
              <a:t>here or click or tap icon </a:t>
            </a:r>
          </a:p>
          <a:p>
            <a:pPr marL="228600" lvl="0" indent="-228600" algn="ctr"/>
            <a:r>
              <a:rPr lang="en-US"/>
              <a:t>below 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81373194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  <p15:guide id="6" orient="horz" pos="720" userDrawn="1">
          <p15:clr>
            <a:srgbClr val="5ACBF0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AF0D0A4-1FFC-4038-A335-4888164DF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6510337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AE79831-D0DD-4629-9CB7-E6BFDBF0CDE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4865688" y="2025650"/>
            <a:ext cx="6510337" cy="3136392"/>
          </a:xfrm>
          <a:blipFill>
            <a:blip r:embed="rId2"/>
            <a:stretch>
              <a:fillRect l="-2646" r="-2646"/>
            </a:stretch>
          </a:blipFill>
        </p:spPr>
        <p:txBody>
          <a:bodyPr lIns="0" tIns="0" rIns="0" bIns="8229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865688" y="5499100"/>
            <a:ext cx="6510337" cy="4445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3EE7E89B-091E-47E5-9AB7-A2B1DDFFE8D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13790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8" orient="horz" pos="3464" userDrawn="1">
          <p15:clr>
            <a:srgbClr val="5ACBF0"/>
          </p15:clr>
        </p15:guide>
      </p15:sldGuideLst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AF0D0A4-1FFC-4038-A335-4888164DF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11989"/>
            <a:ext cx="6510337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0975A60-9AA6-4E49-9B39-A6A73A71E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4865688" y="2025650"/>
            <a:ext cx="3169984" cy="3136392"/>
          </a:xfrm>
          <a:blipFill>
            <a:blip r:embed="rId2"/>
            <a:stretch>
              <a:fillRect l="-3506"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800" b="1" kern="1200" spc="0" baseline="0" dirty="0">
                <a:solidFill>
                  <a:srgbClr val="000000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marL="228600" marR="0" lvl="0" indent="-22860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865688" y="5499100"/>
            <a:ext cx="3139566" cy="4445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328280" y="2025650"/>
            <a:ext cx="3047746" cy="3136392"/>
          </a:xfrm>
          <a:blipFill>
            <a:blip r:embed="rId3"/>
            <a:stretch>
              <a:fillRect l="-3437" r="-4220"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800" b="1" kern="1200" spc="0" baseline="0" dirty="0">
                <a:solidFill>
                  <a:srgbClr val="000000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marL="228600" marR="0" lvl="0" indent="-22860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28278" y="5499100"/>
            <a:ext cx="3136392" cy="4445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008152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6" pos="5055" userDrawn="1">
          <p15:clr>
            <a:srgbClr val="5ACBF0"/>
          </p15:clr>
        </p15:guide>
        <p15:guide id="7" pos="5250" userDrawn="1">
          <p15:clr>
            <a:srgbClr val="5ACBF0"/>
          </p15:clr>
        </p15:guide>
        <p15:guide id="8" orient="horz" pos="3464" userDrawn="1">
          <p15:clr>
            <a:srgbClr val="5ACBF0"/>
          </p15:clr>
        </p15:guide>
      </p15:sldGuideLst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85788"/>
            <a:ext cx="6510338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4067175" y="2286000"/>
            <a:ext cx="3977640" cy="2807208"/>
          </a:xfrm>
          <a:blipFill>
            <a:blip r:embed="rId2"/>
            <a:stretch>
              <a:fillRect/>
            </a:stretch>
          </a:blipFill>
        </p:spPr>
        <p:txBody>
          <a:bodyPr lIns="0" tIns="0" rIns="0" bIns="8229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52391" y="5334001"/>
            <a:ext cx="2807208" cy="6096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8214360" y="2286000"/>
            <a:ext cx="3977640" cy="2807208"/>
          </a:xfrm>
          <a:blipFill>
            <a:blip r:embed="rId3"/>
            <a:stretch>
              <a:fillRect/>
            </a:stretch>
          </a:blipFill>
        </p:spPr>
        <p:txBody>
          <a:bodyPr lIns="0" tIns="0" rIns="0" bIns="8229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799576" y="5334000"/>
            <a:ext cx="2807208" cy="6096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E10F07-B8D9-4B69-A567-8BEDE6973D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29909468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 userDrawn="1">
          <p15:clr>
            <a:srgbClr val="5ACBF0"/>
          </p15:clr>
        </p15:guide>
        <p15:guide id="2" orient="horz" pos="1440">
          <p15:clr>
            <a:srgbClr val="5ACBF0"/>
          </p15:clr>
        </p15:guide>
        <p15:guide id="4" orient="horz" pos="3209" userDrawn="1">
          <p15:clr>
            <a:srgbClr val="5ACBF0"/>
          </p15:clr>
        </p15:guide>
        <p15:guide id="6" pos="5175" userDrawn="1">
          <p15:clr>
            <a:srgbClr val="5ACBF0"/>
          </p15:clr>
        </p15:guide>
        <p15:guide id="12" pos="5543" userDrawn="1">
          <p15:clr>
            <a:srgbClr val="5ACBF0"/>
          </p15:clr>
        </p15:guide>
        <p15:guide id="13" orient="horz" pos="3360">
          <p15:clr>
            <a:srgbClr val="5ACBF0"/>
          </p15:clr>
        </p15:guide>
        <p15:guide id="14" orient="horz" userDrawn="1">
          <p15:clr>
            <a:srgbClr val="5ACBF0"/>
          </p15:clr>
        </p15:guide>
        <p15:guide id="15" pos="3878" userDrawn="1">
          <p15:clr>
            <a:srgbClr val="5ACBF0"/>
          </p15:clr>
        </p15:guide>
        <p15:guide id="16" pos="4763" userDrawn="1">
          <p15:clr>
            <a:srgbClr val="5ACBF0"/>
          </p15:clr>
        </p15:guide>
        <p15:guide id="17" pos="6427" userDrawn="1">
          <p15:clr>
            <a:srgbClr val="5ACBF0"/>
          </p15:clr>
        </p15:guide>
        <p15:guide id="18" pos="5064" userDrawn="1">
          <p15:clr>
            <a:srgbClr val="5ACBF0"/>
          </p15:clr>
        </p15:guide>
      </p15:sldGuideLst>
    </p:ext>
  </p:extLs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88962"/>
            <a:ext cx="6510338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4694747" y="2286000"/>
            <a:ext cx="2016081" cy="2016081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94747" y="4608513"/>
            <a:ext cx="2016081" cy="133508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7110964" y="2286000"/>
            <a:ext cx="2016081" cy="2016081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110964" y="4608513"/>
            <a:ext cx="2016081" cy="133508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9526143" y="2286000"/>
            <a:ext cx="2016081" cy="2016081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524841" y="4608513"/>
            <a:ext cx="2018686" cy="133508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8559418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903" userDrawn="1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4" orient="horz" pos="2717" userDrawn="1">
          <p15:clr>
            <a:srgbClr val="5ACBF0"/>
          </p15:clr>
        </p15:guide>
        <p15:guide id="15" pos="4268" userDrawn="1">
          <p15:clr>
            <a:srgbClr val="5ACBF0"/>
          </p15:clr>
        </p15:guide>
        <p15:guide id="16" pos="4521" userDrawn="1">
          <p15:clr>
            <a:srgbClr val="5ACBF0"/>
          </p15:clr>
        </p15:guide>
        <p15:guide id="17" pos="5790" userDrawn="1">
          <p15:clr>
            <a:srgbClr val="5ACBF0"/>
          </p15:clr>
        </p15:guide>
        <p15:guide id="18" pos="6042" userDrawn="1">
          <p15:clr>
            <a:srgbClr val="5ACBF0"/>
          </p15:clr>
        </p15:guide>
      </p15:sldGuideLst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FBECFBE-DDD5-48D2-A1C5-AC2FFFDFD97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4067175" y="-1"/>
            <a:ext cx="4069080" cy="3428999"/>
          </a:xfrm>
          <a:blipFill>
            <a:blip r:embed="rId2"/>
            <a:stretch>
              <a:fillRect l="-1415" t="-1436" r="47" b="-1436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884108A-545E-44D2-8C60-4CD4A2158D7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4067175" y="3429000"/>
            <a:ext cx="4069080" cy="3429001"/>
          </a:xfrm>
          <a:blipFill>
            <a:blip r:embed="rId3"/>
            <a:stretch>
              <a:fillRect l="-1883" t="-1912" r="-421" b="-1912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AC17E3-EF12-403C-B7D3-16F65CA2C9A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8122920" y="0"/>
            <a:ext cx="4069080" cy="3429000"/>
          </a:xfrm>
          <a:blipFill>
            <a:blip r:embed="rId4"/>
            <a:stretch>
              <a:fillRect l="-1919" t="-1945" r="-584" b="-1945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1C3D732-9453-4E35-8694-56997FDE82CF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8122920" y="3428999"/>
            <a:ext cx="4069080" cy="3429002"/>
          </a:xfrm>
          <a:blipFill>
            <a:blip r:embed="rId5"/>
            <a:stretch>
              <a:fillRect l="-1645" t="-1667" r="-311" b="-1667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52532395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8" orient="horz" pos="2160" userDrawn="1">
          <p15:clr>
            <a:srgbClr val="5ACBF0"/>
          </p15:clr>
        </p15:guide>
      </p15:sldGuideLst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65688" y="2309812"/>
            <a:ext cx="2337424" cy="3913188"/>
          </a:xfrm>
        </p:spPr>
        <p:txBody>
          <a:bodyPr anchor="t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497764" y="2309812"/>
            <a:ext cx="3878262" cy="3913188"/>
          </a:xfrm>
        </p:spPr>
        <p:txBody>
          <a:bodyPr anchor="t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865688" y="2019300"/>
            <a:ext cx="2339467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D8AF80-CAD5-4055-80AD-0B31EBCB52A9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7496175" y="2020201"/>
            <a:ext cx="3879850" cy="14973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434376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2">
          <p15:clr>
            <a:srgbClr val="5ACBF0"/>
          </p15:clr>
        </p15:guide>
        <p15:guide id="30" pos="4536" userDrawn="1">
          <p15:clr>
            <a:srgbClr val="5ACBF0"/>
          </p15:clr>
        </p15:guide>
        <p15:guide id="32" orient="horz" pos="1455">
          <p15:clr>
            <a:srgbClr val="5ACBF0"/>
          </p15:clr>
        </p15:guide>
        <p15:guide id="33" pos="4722" userDrawn="1">
          <p15:clr>
            <a:srgbClr val="5ACBF0"/>
          </p15:clr>
        </p15:guide>
      </p15:sldGuideLst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65688" y="585788"/>
            <a:ext cx="2336800" cy="56832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491413" y="585788"/>
            <a:ext cx="3884612" cy="5683250"/>
          </a:xfrm>
        </p:spPr>
        <p:txBody>
          <a:bodyPr anchor="ctr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7346950" y="2542704"/>
            <a:ext cx="0" cy="170180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52755095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4719" userDrawn="1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4537" userDrawn="1">
          <p15:clr>
            <a:srgbClr val="5ACBF0"/>
          </p15:clr>
        </p15:guide>
      </p15:sldGuideLst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 full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4" y="0"/>
            <a:ext cx="8124825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5" y="0"/>
            <a:ext cx="3788358" cy="493776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vert="horz" wrap="square" lIns="585216" tIns="91440" rIns="0" bIns="91440" rtlCol="0">
            <a:spAutoFit/>
          </a:bodyPr>
          <a:lstStyle>
            <a:lvl1pPr marL="0" indent="0">
              <a:buNone/>
              <a:defRPr lang="en-US" sz="1999" dirty="0">
                <a:solidFill>
                  <a:srgbClr val="FFFFFF"/>
                </a:solidFill>
                <a:latin typeface="+mj-lt"/>
              </a:defRPr>
            </a:lvl1pPr>
          </a:lstStyle>
          <a:p>
            <a:pPr marL="0" lvl="0" indent="0">
              <a:buNone/>
            </a:pPr>
            <a:r>
              <a:rPr lang="en-US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65688" y="710247"/>
            <a:ext cx="6510337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5837778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438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457200"/>
            <a:ext cx="6510337" cy="553998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8762" y="1436688"/>
            <a:ext cx="8123238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5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65688" y="2099310"/>
            <a:ext cx="6510338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1756942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theme" Target="../theme/theme1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image" Target="../media/image3.sv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image" Target="../media/image1.jpe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1.xml"/><Relationship Id="rId18" Type="http://schemas.openxmlformats.org/officeDocument/2006/relationships/slideLayout" Target="../slideLayouts/slideLayout56.xml"/><Relationship Id="rId26" Type="http://schemas.openxmlformats.org/officeDocument/2006/relationships/slideLayout" Target="../slideLayouts/slideLayout64.xml"/><Relationship Id="rId39" Type="http://schemas.openxmlformats.org/officeDocument/2006/relationships/image" Target="../media/image3.svg"/><Relationship Id="rId21" Type="http://schemas.openxmlformats.org/officeDocument/2006/relationships/slideLayout" Target="../slideLayouts/slideLayout59.xml"/><Relationship Id="rId34" Type="http://schemas.openxmlformats.org/officeDocument/2006/relationships/slideLayout" Target="../slideLayouts/slideLayout72.xml"/><Relationship Id="rId7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50.xml"/><Relationship Id="rId17" Type="http://schemas.openxmlformats.org/officeDocument/2006/relationships/slideLayout" Target="../slideLayouts/slideLayout55.xml"/><Relationship Id="rId25" Type="http://schemas.openxmlformats.org/officeDocument/2006/relationships/slideLayout" Target="../slideLayouts/slideLayout63.xml"/><Relationship Id="rId33" Type="http://schemas.openxmlformats.org/officeDocument/2006/relationships/slideLayout" Target="../slideLayouts/slideLayout71.xml"/><Relationship Id="rId38" Type="http://schemas.openxmlformats.org/officeDocument/2006/relationships/image" Target="../media/image2.png"/><Relationship Id="rId2" Type="http://schemas.openxmlformats.org/officeDocument/2006/relationships/slideLayout" Target="../slideLayouts/slideLayout40.xml"/><Relationship Id="rId16" Type="http://schemas.openxmlformats.org/officeDocument/2006/relationships/slideLayout" Target="../slideLayouts/slideLayout54.xml"/><Relationship Id="rId20" Type="http://schemas.openxmlformats.org/officeDocument/2006/relationships/slideLayout" Target="../slideLayouts/slideLayout58.xml"/><Relationship Id="rId29" Type="http://schemas.openxmlformats.org/officeDocument/2006/relationships/slideLayout" Target="../slideLayouts/slideLayout67.xml"/><Relationship Id="rId1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9.xml"/><Relationship Id="rId24" Type="http://schemas.openxmlformats.org/officeDocument/2006/relationships/slideLayout" Target="../slideLayouts/slideLayout62.xml"/><Relationship Id="rId32" Type="http://schemas.openxmlformats.org/officeDocument/2006/relationships/slideLayout" Target="../slideLayouts/slideLayout70.xml"/><Relationship Id="rId37" Type="http://schemas.openxmlformats.org/officeDocument/2006/relationships/image" Target="../media/image1.jpeg"/><Relationship Id="rId40" Type="http://schemas.openxmlformats.org/officeDocument/2006/relationships/image" Target="../media/image19.png"/><Relationship Id="rId5" Type="http://schemas.openxmlformats.org/officeDocument/2006/relationships/slideLayout" Target="../slideLayouts/slideLayout43.xml"/><Relationship Id="rId15" Type="http://schemas.openxmlformats.org/officeDocument/2006/relationships/slideLayout" Target="../slideLayouts/slideLayout53.xml"/><Relationship Id="rId23" Type="http://schemas.openxmlformats.org/officeDocument/2006/relationships/slideLayout" Target="../slideLayouts/slideLayout61.xml"/><Relationship Id="rId28" Type="http://schemas.openxmlformats.org/officeDocument/2006/relationships/slideLayout" Target="../slideLayouts/slideLayout66.xml"/><Relationship Id="rId36" Type="http://schemas.openxmlformats.org/officeDocument/2006/relationships/theme" Target="../theme/theme2.xml"/><Relationship Id="rId10" Type="http://schemas.openxmlformats.org/officeDocument/2006/relationships/slideLayout" Target="../slideLayouts/slideLayout48.xml"/><Relationship Id="rId19" Type="http://schemas.openxmlformats.org/officeDocument/2006/relationships/slideLayout" Target="../slideLayouts/slideLayout57.xml"/><Relationship Id="rId31" Type="http://schemas.openxmlformats.org/officeDocument/2006/relationships/slideLayout" Target="../slideLayouts/slideLayout69.xml"/><Relationship Id="rId4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52.xml"/><Relationship Id="rId22" Type="http://schemas.openxmlformats.org/officeDocument/2006/relationships/slideLayout" Target="../slideLayouts/slideLayout60.xml"/><Relationship Id="rId27" Type="http://schemas.openxmlformats.org/officeDocument/2006/relationships/slideLayout" Target="../slideLayouts/slideLayout65.xml"/><Relationship Id="rId30" Type="http://schemas.openxmlformats.org/officeDocument/2006/relationships/slideLayout" Target="../slideLayouts/slideLayout68.xml"/><Relationship Id="rId35" Type="http://schemas.openxmlformats.org/officeDocument/2006/relationships/slideLayout" Target="../slideLayouts/slideLayout73.xml"/><Relationship Id="rId8" Type="http://schemas.openxmlformats.org/officeDocument/2006/relationships/slideLayout" Target="../slideLayouts/slideLayout46.xml"/><Relationship Id="rId3" Type="http://schemas.openxmlformats.org/officeDocument/2006/relationships/slideLayout" Target="../slideLayouts/slideLayout41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86.xml"/><Relationship Id="rId18" Type="http://schemas.openxmlformats.org/officeDocument/2006/relationships/slideLayout" Target="../slideLayouts/slideLayout91.xml"/><Relationship Id="rId26" Type="http://schemas.openxmlformats.org/officeDocument/2006/relationships/slideLayout" Target="../slideLayouts/slideLayout99.xml"/><Relationship Id="rId39" Type="http://schemas.openxmlformats.org/officeDocument/2006/relationships/slideLayout" Target="../slideLayouts/slideLayout112.xml"/><Relationship Id="rId21" Type="http://schemas.openxmlformats.org/officeDocument/2006/relationships/slideLayout" Target="../slideLayouts/slideLayout94.xml"/><Relationship Id="rId34" Type="http://schemas.openxmlformats.org/officeDocument/2006/relationships/slideLayout" Target="../slideLayouts/slideLayout107.xml"/><Relationship Id="rId42" Type="http://schemas.openxmlformats.org/officeDocument/2006/relationships/slideLayout" Target="../slideLayouts/slideLayout115.xml"/><Relationship Id="rId47" Type="http://schemas.openxmlformats.org/officeDocument/2006/relationships/image" Target="../media/image2.png"/><Relationship Id="rId7" Type="http://schemas.openxmlformats.org/officeDocument/2006/relationships/slideLayout" Target="../slideLayouts/slideLayout80.xml"/><Relationship Id="rId2" Type="http://schemas.openxmlformats.org/officeDocument/2006/relationships/slideLayout" Target="../slideLayouts/slideLayout75.xml"/><Relationship Id="rId16" Type="http://schemas.openxmlformats.org/officeDocument/2006/relationships/slideLayout" Target="../slideLayouts/slideLayout89.xml"/><Relationship Id="rId29" Type="http://schemas.openxmlformats.org/officeDocument/2006/relationships/slideLayout" Target="../slideLayouts/slideLayout102.xml"/><Relationship Id="rId1" Type="http://schemas.openxmlformats.org/officeDocument/2006/relationships/slideLayout" Target="../slideLayouts/slideLayout74.xml"/><Relationship Id="rId6" Type="http://schemas.openxmlformats.org/officeDocument/2006/relationships/slideLayout" Target="../slideLayouts/slideLayout79.xml"/><Relationship Id="rId11" Type="http://schemas.openxmlformats.org/officeDocument/2006/relationships/slideLayout" Target="../slideLayouts/slideLayout84.xml"/><Relationship Id="rId24" Type="http://schemas.openxmlformats.org/officeDocument/2006/relationships/slideLayout" Target="../slideLayouts/slideLayout97.xml"/><Relationship Id="rId32" Type="http://schemas.openxmlformats.org/officeDocument/2006/relationships/slideLayout" Target="../slideLayouts/slideLayout105.xml"/><Relationship Id="rId37" Type="http://schemas.openxmlformats.org/officeDocument/2006/relationships/slideLayout" Target="../slideLayouts/slideLayout110.xml"/><Relationship Id="rId40" Type="http://schemas.openxmlformats.org/officeDocument/2006/relationships/slideLayout" Target="../slideLayouts/slideLayout113.xml"/><Relationship Id="rId45" Type="http://schemas.openxmlformats.org/officeDocument/2006/relationships/theme" Target="../theme/theme3.xml"/><Relationship Id="rId5" Type="http://schemas.openxmlformats.org/officeDocument/2006/relationships/slideLayout" Target="../slideLayouts/slideLayout78.xml"/><Relationship Id="rId15" Type="http://schemas.openxmlformats.org/officeDocument/2006/relationships/slideLayout" Target="../slideLayouts/slideLayout88.xml"/><Relationship Id="rId23" Type="http://schemas.openxmlformats.org/officeDocument/2006/relationships/slideLayout" Target="../slideLayouts/slideLayout96.xml"/><Relationship Id="rId28" Type="http://schemas.openxmlformats.org/officeDocument/2006/relationships/slideLayout" Target="../slideLayouts/slideLayout101.xml"/><Relationship Id="rId36" Type="http://schemas.openxmlformats.org/officeDocument/2006/relationships/slideLayout" Target="../slideLayouts/slideLayout109.xml"/><Relationship Id="rId10" Type="http://schemas.openxmlformats.org/officeDocument/2006/relationships/slideLayout" Target="../slideLayouts/slideLayout83.xml"/><Relationship Id="rId19" Type="http://schemas.openxmlformats.org/officeDocument/2006/relationships/slideLayout" Target="../slideLayouts/slideLayout92.xml"/><Relationship Id="rId31" Type="http://schemas.openxmlformats.org/officeDocument/2006/relationships/slideLayout" Target="../slideLayouts/slideLayout104.xml"/><Relationship Id="rId44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77.xml"/><Relationship Id="rId9" Type="http://schemas.openxmlformats.org/officeDocument/2006/relationships/slideLayout" Target="../slideLayouts/slideLayout82.xml"/><Relationship Id="rId14" Type="http://schemas.openxmlformats.org/officeDocument/2006/relationships/slideLayout" Target="../slideLayouts/slideLayout87.xml"/><Relationship Id="rId22" Type="http://schemas.openxmlformats.org/officeDocument/2006/relationships/slideLayout" Target="../slideLayouts/slideLayout95.xml"/><Relationship Id="rId27" Type="http://schemas.openxmlformats.org/officeDocument/2006/relationships/slideLayout" Target="../slideLayouts/slideLayout100.xml"/><Relationship Id="rId30" Type="http://schemas.openxmlformats.org/officeDocument/2006/relationships/slideLayout" Target="../slideLayouts/slideLayout103.xml"/><Relationship Id="rId35" Type="http://schemas.openxmlformats.org/officeDocument/2006/relationships/slideLayout" Target="../slideLayouts/slideLayout108.xml"/><Relationship Id="rId43" Type="http://schemas.openxmlformats.org/officeDocument/2006/relationships/slideLayout" Target="../slideLayouts/slideLayout116.xml"/><Relationship Id="rId48" Type="http://schemas.openxmlformats.org/officeDocument/2006/relationships/image" Target="../media/image3.svg"/><Relationship Id="rId8" Type="http://schemas.openxmlformats.org/officeDocument/2006/relationships/slideLayout" Target="../slideLayouts/slideLayout81.xml"/><Relationship Id="rId3" Type="http://schemas.openxmlformats.org/officeDocument/2006/relationships/slideLayout" Target="../slideLayouts/slideLayout76.xml"/><Relationship Id="rId12" Type="http://schemas.openxmlformats.org/officeDocument/2006/relationships/slideLayout" Target="../slideLayouts/slideLayout85.xml"/><Relationship Id="rId17" Type="http://schemas.openxmlformats.org/officeDocument/2006/relationships/slideLayout" Target="../slideLayouts/slideLayout90.xml"/><Relationship Id="rId25" Type="http://schemas.openxmlformats.org/officeDocument/2006/relationships/slideLayout" Target="../slideLayouts/slideLayout98.xml"/><Relationship Id="rId33" Type="http://schemas.openxmlformats.org/officeDocument/2006/relationships/slideLayout" Target="../slideLayouts/slideLayout106.xml"/><Relationship Id="rId38" Type="http://schemas.openxmlformats.org/officeDocument/2006/relationships/slideLayout" Target="../slideLayouts/slideLayout111.xml"/><Relationship Id="rId46" Type="http://schemas.openxmlformats.org/officeDocument/2006/relationships/image" Target="../media/image1.jpeg"/><Relationship Id="rId20" Type="http://schemas.openxmlformats.org/officeDocument/2006/relationships/slideLayout" Target="../slideLayouts/slideLayout93.xml"/><Relationship Id="rId41" Type="http://schemas.openxmlformats.org/officeDocument/2006/relationships/slideLayout" Target="../slideLayouts/slideLayout114.xml"/></Relationships>
</file>

<file path=ppt/slideMasters/_rels/slideMaster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0.xml"/><Relationship Id="rId18" Type="http://schemas.openxmlformats.org/officeDocument/2006/relationships/slideLayout" Target="../slideLayouts/slideLayout135.xml"/><Relationship Id="rId26" Type="http://schemas.openxmlformats.org/officeDocument/2006/relationships/slideLayout" Target="../slideLayouts/slideLayout143.xml"/><Relationship Id="rId39" Type="http://schemas.openxmlformats.org/officeDocument/2006/relationships/image" Target="../media/image3.svg"/><Relationship Id="rId21" Type="http://schemas.openxmlformats.org/officeDocument/2006/relationships/slideLayout" Target="../slideLayouts/slideLayout138.xml"/><Relationship Id="rId34" Type="http://schemas.openxmlformats.org/officeDocument/2006/relationships/slideLayout" Target="../slideLayouts/slideLayout151.xml"/><Relationship Id="rId7" Type="http://schemas.openxmlformats.org/officeDocument/2006/relationships/slideLayout" Target="../slideLayouts/slideLayout124.xml"/><Relationship Id="rId12" Type="http://schemas.openxmlformats.org/officeDocument/2006/relationships/slideLayout" Target="../slideLayouts/slideLayout129.xml"/><Relationship Id="rId17" Type="http://schemas.openxmlformats.org/officeDocument/2006/relationships/slideLayout" Target="../slideLayouts/slideLayout134.xml"/><Relationship Id="rId25" Type="http://schemas.openxmlformats.org/officeDocument/2006/relationships/slideLayout" Target="../slideLayouts/slideLayout142.xml"/><Relationship Id="rId33" Type="http://schemas.openxmlformats.org/officeDocument/2006/relationships/slideLayout" Target="../slideLayouts/slideLayout150.xml"/><Relationship Id="rId38" Type="http://schemas.openxmlformats.org/officeDocument/2006/relationships/image" Target="../media/image2.png"/><Relationship Id="rId2" Type="http://schemas.openxmlformats.org/officeDocument/2006/relationships/slideLayout" Target="../slideLayouts/slideLayout119.xml"/><Relationship Id="rId16" Type="http://schemas.openxmlformats.org/officeDocument/2006/relationships/slideLayout" Target="../slideLayouts/slideLayout133.xml"/><Relationship Id="rId20" Type="http://schemas.openxmlformats.org/officeDocument/2006/relationships/slideLayout" Target="../slideLayouts/slideLayout137.xml"/><Relationship Id="rId29" Type="http://schemas.openxmlformats.org/officeDocument/2006/relationships/slideLayout" Target="../slideLayouts/slideLayout146.xml"/><Relationship Id="rId1" Type="http://schemas.openxmlformats.org/officeDocument/2006/relationships/slideLayout" Target="../slideLayouts/slideLayout118.xml"/><Relationship Id="rId6" Type="http://schemas.openxmlformats.org/officeDocument/2006/relationships/slideLayout" Target="../slideLayouts/slideLayout123.xml"/><Relationship Id="rId11" Type="http://schemas.openxmlformats.org/officeDocument/2006/relationships/slideLayout" Target="../slideLayouts/slideLayout128.xml"/><Relationship Id="rId24" Type="http://schemas.openxmlformats.org/officeDocument/2006/relationships/slideLayout" Target="../slideLayouts/slideLayout141.xml"/><Relationship Id="rId32" Type="http://schemas.openxmlformats.org/officeDocument/2006/relationships/slideLayout" Target="../slideLayouts/slideLayout149.xml"/><Relationship Id="rId37" Type="http://schemas.openxmlformats.org/officeDocument/2006/relationships/image" Target="../media/image1.jpeg"/><Relationship Id="rId40" Type="http://schemas.openxmlformats.org/officeDocument/2006/relationships/image" Target="../media/image19.png"/><Relationship Id="rId5" Type="http://schemas.openxmlformats.org/officeDocument/2006/relationships/slideLayout" Target="../slideLayouts/slideLayout122.xml"/><Relationship Id="rId15" Type="http://schemas.openxmlformats.org/officeDocument/2006/relationships/slideLayout" Target="../slideLayouts/slideLayout132.xml"/><Relationship Id="rId23" Type="http://schemas.openxmlformats.org/officeDocument/2006/relationships/slideLayout" Target="../slideLayouts/slideLayout140.xml"/><Relationship Id="rId28" Type="http://schemas.openxmlformats.org/officeDocument/2006/relationships/slideLayout" Target="../slideLayouts/slideLayout145.xml"/><Relationship Id="rId36" Type="http://schemas.openxmlformats.org/officeDocument/2006/relationships/theme" Target="../theme/theme4.xml"/><Relationship Id="rId10" Type="http://schemas.openxmlformats.org/officeDocument/2006/relationships/slideLayout" Target="../slideLayouts/slideLayout127.xml"/><Relationship Id="rId19" Type="http://schemas.openxmlformats.org/officeDocument/2006/relationships/slideLayout" Target="../slideLayouts/slideLayout136.xml"/><Relationship Id="rId31" Type="http://schemas.openxmlformats.org/officeDocument/2006/relationships/slideLayout" Target="../slideLayouts/slideLayout148.xml"/><Relationship Id="rId4" Type="http://schemas.openxmlformats.org/officeDocument/2006/relationships/slideLayout" Target="../slideLayouts/slideLayout121.xml"/><Relationship Id="rId9" Type="http://schemas.openxmlformats.org/officeDocument/2006/relationships/slideLayout" Target="../slideLayouts/slideLayout126.xml"/><Relationship Id="rId14" Type="http://schemas.openxmlformats.org/officeDocument/2006/relationships/slideLayout" Target="../slideLayouts/slideLayout131.xml"/><Relationship Id="rId22" Type="http://schemas.openxmlformats.org/officeDocument/2006/relationships/slideLayout" Target="../slideLayouts/slideLayout139.xml"/><Relationship Id="rId27" Type="http://schemas.openxmlformats.org/officeDocument/2006/relationships/slideLayout" Target="../slideLayouts/slideLayout144.xml"/><Relationship Id="rId30" Type="http://schemas.openxmlformats.org/officeDocument/2006/relationships/slideLayout" Target="../slideLayouts/slideLayout147.xml"/><Relationship Id="rId35" Type="http://schemas.openxmlformats.org/officeDocument/2006/relationships/slideLayout" Target="../slideLayouts/slideLayout152.xml"/><Relationship Id="rId8" Type="http://schemas.openxmlformats.org/officeDocument/2006/relationships/slideLayout" Target="../slideLayouts/slideLayout125.xml"/><Relationship Id="rId3" Type="http://schemas.openxmlformats.org/officeDocument/2006/relationships/slideLayout" Target="../slideLayouts/slideLayout1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4865688" y="508000"/>
            <a:ext cx="6510337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4865688" y="1486303"/>
            <a:ext cx="6510337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7BABC6C7-AADF-4DBF-97D6-92EBD74E163E}"/>
              </a:ext>
            </a:extLst>
          </p:cNvPr>
          <p:cNvSpPr/>
          <p:nvPr userDrawn="1"/>
        </p:nvSpPr>
        <p:spPr bwMode="auto">
          <a:xfrm>
            <a:off x="0" y="-138714"/>
            <a:ext cx="4169664" cy="45719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000000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4" name="Ignite light" descr="Ignite event illustration light" hidden="1">
            <a:extLst>
              <a:ext uri="{FF2B5EF4-FFF2-40B4-BE49-F238E27FC236}">
                <a16:creationId xmlns:a16="http://schemas.microsoft.com/office/drawing/2014/main" id="{DCD3C119-3C31-44E9-ACEF-74B542216E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0"/>
          <a:srcRect l="52412" r="13395"/>
          <a:stretch/>
        </p:blipFill>
        <p:spPr>
          <a:xfrm>
            <a:off x="1" y="0"/>
            <a:ext cx="4168773" cy="6857999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7DA36414-DCAD-59F0-0E5B-A9E155CC71DA}"/>
              </a:ext>
            </a:extLst>
          </p:cNvPr>
          <p:cNvPicPr>
            <a:picLocks noChangeAspect="1"/>
          </p:cNvPicPr>
          <p:nvPr userDrawn="1"/>
        </p:nvPicPr>
        <p:blipFill>
          <a:blip r:embed="rId41">
            <a:extLst>
              <a:ext uri="{96DAC541-7B7A-43D3-8B79-37D633B846F1}">
                <asvg:svgBlip xmlns:asvg="http://schemas.microsoft.com/office/drawing/2016/SVG/main" r:embed="rId42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9E3EADC-B770-78A0-858F-25D2F5B8F239}"/>
              </a:ext>
            </a:extLst>
          </p:cNvPr>
          <p:cNvSpPr/>
          <p:nvPr userDrawn="1"/>
        </p:nvSpPr>
        <p:spPr bwMode="auto">
          <a:xfrm>
            <a:off x="0" y="1"/>
            <a:ext cx="4076700" cy="6857999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E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668" r:id="rId1"/>
    <p:sldLayoutId id="2147485649" r:id="rId2"/>
    <p:sldLayoutId id="2147485642" r:id="rId3"/>
    <p:sldLayoutId id="2147485643" r:id="rId4"/>
    <p:sldLayoutId id="2147485273" r:id="rId5"/>
    <p:sldLayoutId id="2147484710" r:id="rId6"/>
    <p:sldLayoutId id="2147485730" r:id="rId7"/>
    <p:sldLayoutId id="2147484240" r:id="rId8"/>
    <p:sldLayoutId id="2147485296" r:id="rId9"/>
    <p:sldLayoutId id="2147484943" r:id="rId10"/>
    <p:sldLayoutId id="2147485635" r:id="rId11"/>
    <p:sldLayoutId id="2147484603" r:id="rId12"/>
    <p:sldLayoutId id="2147485639" r:id="rId13"/>
    <p:sldLayoutId id="2147485298" r:id="rId14"/>
    <p:sldLayoutId id="2147484922" r:id="rId15"/>
    <p:sldLayoutId id="2147485299" r:id="rId16"/>
    <p:sldLayoutId id="2147484839" r:id="rId17"/>
    <p:sldLayoutId id="2147484840" r:id="rId18"/>
    <p:sldLayoutId id="2147485300" r:id="rId19"/>
    <p:sldLayoutId id="2147484841" r:id="rId20"/>
    <p:sldLayoutId id="2147484938" r:id="rId21"/>
    <p:sldLayoutId id="2147485152" r:id="rId22"/>
    <p:sldLayoutId id="2147485667" r:id="rId23"/>
    <p:sldLayoutId id="2147484671" r:id="rId24"/>
    <p:sldLayoutId id="2147484944" r:id="rId25"/>
    <p:sldLayoutId id="2147484945" r:id="rId26"/>
    <p:sldLayoutId id="2147485137" r:id="rId27"/>
    <p:sldLayoutId id="2147485138" r:id="rId28"/>
    <p:sldLayoutId id="2147485139" r:id="rId29"/>
    <p:sldLayoutId id="2147485140" r:id="rId30"/>
    <p:sldLayoutId id="2147485274" r:id="rId31"/>
    <p:sldLayoutId id="2147485637" r:id="rId32"/>
    <p:sldLayoutId id="2147485275" r:id="rId33"/>
    <p:sldLayoutId id="2147485638" r:id="rId34"/>
    <p:sldLayoutId id="2147485301" r:id="rId35"/>
    <p:sldLayoutId id="2147485295" r:id="rId36"/>
    <p:sldLayoutId id="2147485297" r:id="rId37"/>
    <p:sldLayoutId id="2147484263" r:id="rId38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0" userDrawn="1">
          <p15:clr>
            <a:srgbClr val="C35EA4"/>
          </p15:clr>
        </p15:guide>
        <p15:guide id="17" pos="7176" userDrawn="1">
          <p15:clr>
            <a:srgbClr val="A4A3A4"/>
          </p15:clr>
        </p15:guide>
        <p15:guide id="25" orient="horz" pos="504" userDrawn="1">
          <p15:clr>
            <a:srgbClr val="C35EA4"/>
          </p15:clr>
        </p15:guide>
        <p15:guide id="26" orient="horz" pos="3951" userDrawn="1">
          <p15:clr>
            <a:srgbClr val="C35EA4"/>
          </p15:clr>
        </p15:guide>
        <p15:guide id="27" orient="horz" pos="312" userDrawn="1">
          <p15:clr>
            <a:srgbClr val="A4A3A4"/>
          </p15:clr>
        </p15:guide>
        <p15:guide id="28" pos="168" userDrawn="1">
          <p15:clr>
            <a:srgbClr val="A4A3A4"/>
          </p15:clr>
        </p15:guide>
        <p15:guide id="29" orient="horz" pos="4104" userDrawn="1">
          <p15:clr>
            <a:srgbClr val="A4A3A4"/>
          </p15:clr>
        </p15:guide>
        <p15:guide id="30" pos="7320" userDrawn="1">
          <p15:clr>
            <a:srgbClr val="C35EA4"/>
          </p15:clr>
        </p15:guide>
        <p15:guide id="31" pos="2568" userDrawn="1">
          <p15:clr>
            <a:srgbClr val="C35EA4"/>
          </p15:clr>
        </p15:guide>
        <p15:guide id="32" pos="3072" userDrawn="1">
          <p15:clr>
            <a:srgbClr val="5ACBF0"/>
          </p15:clr>
        </p15:guide>
        <p15:guide id="33" pos="2880" userDrawn="1">
          <p15:clr>
            <a:srgbClr val="A4A3A4"/>
          </p15:clr>
        </p15:guide>
        <p15:guide id="34" orient="horz" pos="3696" userDrawn="1">
          <p15:clr>
            <a:srgbClr val="A4A3A4"/>
          </p15:clr>
        </p15:guide>
        <p15:guide id="35" orient="horz" pos="936" userDrawn="1">
          <p15:clr>
            <a:srgbClr val="C35EA4"/>
          </p15:clr>
        </p15:guide>
        <p15:guide id="36" orient="horz" pos="4008" userDrawn="1">
          <p15:clr>
            <a:srgbClr val="F26B43"/>
          </p15:clr>
        </p15:guide>
        <p15:guide id="38" pos="7512" userDrawn="1">
          <p15:clr>
            <a:srgbClr val="A4A3A4"/>
          </p15:clr>
        </p15:guide>
        <p15:guide id="39" orient="horz" pos="360" userDrawn="1">
          <p15:clr>
            <a:srgbClr val="A4A3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4865688" y="508000"/>
            <a:ext cx="6510337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4865688" y="1486303"/>
            <a:ext cx="6510337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7BABC6C7-AADF-4DBF-97D6-92EBD74E163E}"/>
              </a:ext>
            </a:extLst>
          </p:cNvPr>
          <p:cNvSpPr/>
          <p:nvPr userDrawn="1"/>
        </p:nvSpPr>
        <p:spPr bwMode="auto">
          <a:xfrm>
            <a:off x="0" y="-138714"/>
            <a:ext cx="4169664" cy="45719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000000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4" name="Ignite light" descr="Ignite event illustration light" hidden="1">
            <a:extLst>
              <a:ext uri="{FF2B5EF4-FFF2-40B4-BE49-F238E27FC236}">
                <a16:creationId xmlns:a16="http://schemas.microsoft.com/office/drawing/2014/main" id="{DCD3C119-3C31-44E9-ACEF-74B542216E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7"/>
          <a:srcRect l="52412" r="13395"/>
          <a:stretch/>
        </p:blipFill>
        <p:spPr>
          <a:xfrm>
            <a:off x="1" y="0"/>
            <a:ext cx="4168773" cy="6857999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AC1244CD-6D9F-6A40-DF96-90EFE6BC722E}"/>
              </a:ext>
            </a:extLst>
          </p:cNvPr>
          <p:cNvPicPr>
            <a:picLocks noChangeAspect="1"/>
          </p:cNvPicPr>
          <p:nvPr userDrawn="1"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59E384C-3368-9C9E-726C-67B534CB01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0"/>
          <a:srcRect l="14968" r="51672"/>
          <a:stretch/>
        </p:blipFill>
        <p:spPr>
          <a:xfrm>
            <a:off x="0" y="0"/>
            <a:ext cx="4067175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68188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5733" r:id="rId1"/>
    <p:sldLayoutId id="2147485734" r:id="rId2"/>
    <p:sldLayoutId id="2147485735" r:id="rId3"/>
    <p:sldLayoutId id="2147485736" r:id="rId4"/>
    <p:sldLayoutId id="2147485737" r:id="rId5"/>
    <p:sldLayoutId id="2147485738" r:id="rId6"/>
    <p:sldLayoutId id="2147485739" r:id="rId7"/>
    <p:sldLayoutId id="2147485740" r:id="rId8"/>
    <p:sldLayoutId id="2147485741" r:id="rId9"/>
    <p:sldLayoutId id="2147485742" r:id="rId10"/>
    <p:sldLayoutId id="2147485743" r:id="rId11"/>
    <p:sldLayoutId id="2147485744" r:id="rId12"/>
    <p:sldLayoutId id="2147485745" r:id="rId13"/>
    <p:sldLayoutId id="2147485746" r:id="rId14"/>
    <p:sldLayoutId id="2147485747" r:id="rId15"/>
    <p:sldLayoutId id="2147485748" r:id="rId16"/>
    <p:sldLayoutId id="2147485749" r:id="rId17"/>
    <p:sldLayoutId id="2147485750" r:id="rId18"/>
    <p:sldLayoutId id="2147485751" r:id="rId19"/>
    <p:sldLayoutId id="2147485752" r:id="rId20"/>
    <p:sldLayoutId id="2147485753" r:id="rId21"/>
    <p:sldLayoutId id="2147485754" r:id="rId22"/>
    <p:sldLayoutId id="2147485755" r:id="rId23"/>
    <p:sldLayoutId id="2147485756" r:id="rId24"/>
    <p:sldLayoutId id="2147485757" r:id="rId25"/>
    <p:sldLayoutId id="2147485758" r:id="rId26"/>
    <p:sldLayoutId id="2147485759" r:id="rId27"/>
    <p:sldLayoutId id="2147485760" r:id="rId28"/>
    <p:sldLayoutId id="2147485761" r:id="rId29"/>
    <p:sldLayoutId id="2147485762" r:id="rId30"/>
    <p:sldLayoutId id="2147485763" r:id="rId31"/>
    <p:sldLayoutId id="2147485764" r:id="rId32"/>
    <p:sldLayoutId id="2147485765" r:id="rId33"/>
    <p:sldLayoutId id="2147485766" r:id="rId34"/>
    <p:sldLayoutId id="2147485767" r:id="rId35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0">
          <p15:clr>
            <a:srgbClr val="C35EA4"/>
          </p15:clr>
        </p15:guide>
        <p15:guide id="17" pos="7176">
          <p15:clr>
            <a:srgbClr val="A4A3A4"/>
          </p15:clr>
        </p15:guide>
        <p15:guide id="25" orient="horz" pos="504">
          <p15:clr>
            <a:srgbClr val="C35EA4"/>
          </p15:clr>
        </p15:guide>
        <p15:guide id="26" orient="horz" pos="3920">
          <p15:clr>
            <a:srgbClr val="C35EA4"/>
          </p15:clr>
        </p15:guide>
        <p15:guide id="27" orient="horz" pos="312">
          <p15:clr>
            <a:srgbClr val="A4A3A4"/>
          </p15:clr>
        </p15:guide>
        <p15:guide id="28" pos="168">
          <p15:clr>
            <a:srgbClr val="A4A3A4"/>
          </p15:clr>
        </p15:guide>
        <p15:guide id="29" orient="horz" pos="4107">
          <p15:clr>
            <a:srgbClr val="A4A3A4"/>
          </p15:clr>
        </p15:guide>
        <p15:guide id="31" pos="2562">
          <p15:clr>
            <a:srgbClr val="C35EA4"/>
          </p15:clr>
        </p15:guide>
        <p15:guide id="32" pos="3065">
          <p15:clr>
            <a:srgbClr val="5ACBF0"/>
          </p15:clr>
        </p15:guide>
        <p15:guide id="33" pos="2880">
          <p15:clr>
            <a:srgbClr val="A4A3A4"/>
          </p15:clr>
        </p15:guide>
        <p15:guide id="34" orient="horz" pos="3692">
          <p15:clr>
            <a:srgbClr val="A4A3A4"/>
          </p15:clr>
        </p15:guide>
        <p15:guide id="35" orient="horz" pos="936">
          <p15:clr>
            <a:srgbClr val="C35EA4"/>
          </p15:clr>
        </p15:guide>
        <p15:guide id="36" orient="horz" pos="4008">
          <p15:clr>
            <a:srgbClr val="F26B43"/>
          </p15:clr>
        </p15:guide>
        <p15:guide id="37" pos="7320">
          <p15:clr>
            <a:srgbClr val="C35EA4"/>
          </p15:clr>
        </p15:guide>
        <p15:guide id="38" pos="7512">
          <p15:clr>
            <a:srgbClr val="A4A3A4"/>
          </p15:clr>
        </p15:guide>
        <p15:guide id="39" orient="horz" pos="360">
          <p15:clr>
            <a:srgbClr val="A4A3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4865688" y="508000"/>
            <a:ext cx="6510337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4865688" y="1486303"/>
            <a:ext cx="6510337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7BABC6C7-AADF-4DBF-97D6-92EBD74E163E}"/>
              </a:ext>
            </a:extLst>
          </p:cNvPr>
          <p:cNvSpPr/>
          <p:nvPr userDrawn="1"/>
        </p:nvSpPr>
        <p:spPr bwMode="auto">
          <a:xfrm>
            <a:off x="0" y="-138714"/>
            <a:ext cx="4169664" cy="45719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000000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4" name="Ignite light" descr="Ignite event illustration light" hidden="1">
            <a:extLst>
              <a:ext uri="{FF2B5EF4-FFF2-40B4-BE49-F238E27FC236}">
                <a16:creationId xmlns:a16="http://schemas.microsoft.com/office/drawing/2014/main" id="{DCD3C119-3C31-44E9-ACEF-74B542216E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6"/>
          <a:srcRect l="52412" r="13395"/>
          <a:stretch/>
        </p:blipFill>
        <p:spPr>
          <a:xfrm>
            <a:off x="1" y="0"/>
            <a:ext cx="4168773" cy="6857999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AC1244CD-6D9F-6A40-DF96-90EFE6BC722E}"/>
              </a:ext>
            </a:extLst>
          </p:cNvPr>
          <p:cNvPicPr>
            <a:picLocks noChangeAspect="1"/>
          </p:cNvPicPr>
          <p:nvPr userDrawn="1"/>
        </p:nvPicPr>
        <p:blipFill>
          <a:blip r:embed="rId47">
            <a:extLst>
              <a:ext uri="{96DAC541-7B7A-43D3-8B79-37D633B846F1}">
                <asvg:svgBlip xmlns:asvg="http://schemas.microsoft.com/office/drawing/2016/SVG/main" r:embed="rId48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BFAE68F-4286-31BB-459A-C08C5274CE9D}"/>
              </a:ext>
            </a:extLst>
          </p:cNvPr>
          <p:cNvSpPr/>
          <p:nvPr userDrawn="1"/>
        </p:nvSpPr>
        <p:spPr bwMode="auto">
          <a:xfrm>
            <a:off x="0" y="1"/>
            <a:ext cx="4076700" cy="6857999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E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81754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5650" r:id="rId1"/>
    <p:sldLayoutId id="2147485646" r:id="rId2"/>
    <p:sldLayoutId id="2147485603" r:id="rId3"/>
    <p:sldLayoutId id="2147485604" r:id="rId4"/>
    <p:sldLayoutId id="2147485605" r:id="rId5"/>
    <p:sldLayoutId id="2147485804" r:id="rId6"/>
    <p:sldLayoutId id="2147485731" r:id="rId7"/>
    <p:sldLayoutId id="2147485606" r:id="rId8"/>
    <p:sldLayoutId id="2147485607" r:id="rId9"/>
    <p:sldLayoutId id="2147485636" r:id="rId10"/>
    <p:sldLayoutId id="2147485608" r:id="rId11"/>
    <p:sldLayoutId id="2147485633" r:id="rId12"/>
    <p:sldLayoutId id="2147485609" r:id="rId13"/>
    <p:sldLayoutId id="2147485610" r:id="rId14"/>
    <p:sldLayoutId id="2147485611" r:id="rId15"/>
    <p:sldLayoutId id="2147485612" r:id="rId16"/>
    <p:sldLayoutId id="2147485613" r:id="rId17"/>
    <p:sldLayoutId id="2147485614" r:id="rId18"/>
    <p:sldLayoutId id="2147485615" r:id="rId19"/>
    <p:sldLayoutId id="2147485616" r:id="rId20"/>
    <p:sldLayoutId id="2147485617" r:id="rId21"/>
    <p:sldLayoutId id="2147485618" r:id="rId22"/>
    <p:sldLayoutId id="2147485619" r:id="rId23"/>
    <p:sldLayoutId id="2147485620" r:id="rId24"/>
    <p:sldLayoutId id="2147485622" r:id="rId25"/>
    <p:sldLayoutId id="2147485623" r:id="rId26"/>
    <p:sldLayoutId id="2147485624" r:id="rId27"/>
    <p:sldLayoutId id="2147485625" r:id="rId28"/>
    <p:sldLayoutId id="2147485626" r:id="rId29"/>
    <p:sldLayoutId id="2147485634" r:id="rId30"/>
    <p:sldLayoutId id="2147485627" r:id="rId31"/>
    <p:sldLayoutId id="2147485628" r:id="rId32"/>
    <p:sldLayoutId id="2147485629" r:id="rId33"/>
    <p:sldLayoutId id="2147485630" r:id="rId34"/>
    <p:sldLayoutId id="2147485631" r:id="rId35"/>
    <p:sldLayoutId id="2147485648" r:id="rId36"/>
    <p:sldLayoutId id="2147485729" r:id="rId37"/>
    <p:sldLayoutId id="2147485702" r:id="rId38"/>
    <p:sldLayoutId id="2147485722" r:id="rId39"/>
    <p:sldLayoutId id="2147485723" r:id="rId40"/>
    <p:sldLayoutId id="2147485724" r:id="rId41"/>
    <p:sldLayoutId id="2147485725" r:id="rId42"/>
    <p:sldLayoutId id="2147485726" r:id="rId43"/>
    <p:sldLayoutId id="2147485728" r:id="rId44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0" userDrawn="1">
          <p15:clr>
            <a:srgbClr val="C35EA4"/>
          </p15:clr>
        </p15:guide>
        <p15:guide id="17" pos="7176" userDrawn="1">
          <p15:clr>
            <a:srgbClr val="A4A3A4"/>
          </p15:clr>
        </p15:guide>
        <p15:guide id="25" orient="horz" pos="504" userDrawn="1">
          <p15:clr>
            <a:srgbClr val="C35EA4"/>
          </p15:clr>
        </p15:guide>
        <p15:guide id="26" orient="horz" pos="3920" userDrawn="1">
          <p15:clr>
            <a:srgbClr val="C35EA4"/>
          </p15:clr>
        </p15:guide>
        <p15:guide id="27" orient="horz" pos="312" userDrawn="1">
          <p15:clr>
            <a:srgbClr val="A4A3A4"/>
          </p15:clr>
        </p15:guide>
        <p15:guide id="28" pos="168" userDrawn="1">
          <p15:clr>
            <a:srgbClr val="A4A3A4"/>
          </p15:clr>
        </p15:guide>
        <p15:guide id="29" orient="horz" pos="4107" userDrawn="1">
          <p15:clr>
            <a:srgbClr val="A4A3A4"/>
          </p15:clr>
        </p15:guide>
        <p15:guide id="31" pos="2562" userDrawn="1">
          <p15:clr>
            <a:srgbClr val="C35EA4"/>
          </p15:clr>
        </p15:guide>
        <p15:guide id="32" pos="3065" userDrawn="1">
          <p15:clr>
            <a:srgbClr val="5ACBF0"/>
          </p15:clr>
        </p15:guide>
        <p15:guide id="33" pos="2880" userDrawn="1">
          <p15:clr>
            <a:srgbClr val="A4A3A4"/>
          </p15:clr>
        </p15:guide>
        <p15:guide id="34" orient="horz" pos="3692" userDrawn="1">
          <p15:clr>
            <a:srgbClr val="A4A3A4"/>
          </p15:clr>
        </p15:guide>
        <p15:guide id="35" orient="horz" pos="936" userDrawn="1">
          <p15:clr>
            <a:srgbClr val="C35EA4"/>
          </p15:clr>
        </p15:guide>
        <p15:guide id="36" orient="horz" pos="4008" userDrawn="1">
          <p15:clr>
            <a:srgbClr val="F26B43"/>
          </p15:clr>
        </p15:guide>
        <p15:guide id="37" pos="7320" userDrawn="1">
          <p15:clr>
            <a:srgbClr val="C35EA4"/>
          </p15:clr>
        </p15:guide>
        <p15:guide id="38" pos="7512" userDrawn="1">
          <p15:clr>
            <a:srgbClr val="A4A3A4"/>
          </p15:clr>
        </p15:guide>
        <p15:guide id="39" orient="horz" pos="360" userDrawn="1">
          <p15:clr>
            <a:srgbClr val="A4A3A4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4865688" y="508000"/>
            <a:ext cx="6510337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4865688" y="1486303"/>
            <a:ext cx="6510337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7BABC6C7-AADF-4DBF-97D6-92EBD74E163E}"/>
              </a:ext>
            </a:extLst>
          </p:cNvPr>
          <p:cNvSpPr/>
          <p:nvPr userDrawn="1"/>
        </p:nvSpPr>
        <p:spPr bwMode="auto">
          <a:xfrm>
            <a:off x="0" y="-138714"/>
            <a:ext cx="4169664" cy="45719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000000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4" name="Ignite light" descr="Ignite event illustration light" hidden="1">
            <a:extLst>
              <a:ext uri="{FF2B5EF4-FFF2-40B4-BE49-F238E27FC236}">
                <a16:creationId xmlns:a16="http://schemas.microsoft.com/office/drawing/2014/main" id="{DCD3C119-3C31-44E9-ACEF-74B542216E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7"/>
          <a:srcRect l="52412" r="13395"/>
          <a:stretch/>
        </p:blipFill>
        <p:spPr>
          <a:xfrm>
            <a:off x="1" y="0"/>
            <a:ext cx="4168773" cy="6857999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AC1244CD-6D9F-6A40-DF96-90EFE6BC722E}"/>
              </a:ext>
            </a:extLst>
          </p:cNvPr>
          <p:cNvPicPr>
            <a:picLocks noChangeAspect="1"/>
          </p:cNvPicPr>
          <p:nvPr userDrawn="1"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59E384C-3368-9C9E-726C-67B534CB01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0"/>
          <a:srcRect l="14968" r="51672"/>
          <a:stretch/>
        </p:blipFill>
        <p:spPr>
          <a:xfrm>
            <a:off x="0" y="0"/>
            <a:ext cx="4067175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57584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5769" r:id="rId1"/>
    <p:sldLayoutId id="2147485770" r:id="rId2"/>
    <p:sldLayoutId id="2147485771" r:id="rId3"/>
    <p:sldLayoutId id="2147485772" r:id="rId4"/>
    <p:sldLayoutId id="2147485773" r:id="rId5"/>
    <p:sldLayoutId id="2147485774" r:id="rId6"/>
    <p:sldLayoutId id="2147485775" r:id="rId7"/>
    <p:sldLayoutId id="2147485776" r:id="rId8"/>
    <p:sldLayoutId id="2147485777" r:id="rId9"/>
    <p:sldLayoutId id="2147485778" r:id="rId10"/>
    <p:sldLayoutId id="2147485779" r:id="rId11"/>
    <p:sldLayoutId id="2147485780" r:id="rId12"/>
    <p:sldLayoutId id="2147485781" r:id="rId13"/>
    <p:sldLayoutId id="2147485782" r:id="rId14"/>
    <p:sldLayoutId id="2147485783" r:id="rId15"/>
    <p:sldLayoutId id="2147485784" r:id="rId16"/>
    <p:sldLayoutId id="2147485785" r:id="rId17"/>
    <p:sldLayoutId id="2147485786" r:id="rId18"/>
    <p:sldLayoutId id="2147485787" r:id="rId19"/>
    <p:sldLayoutId id="2147485788" r:id="rId20"/>
    <p:sldLayoutId id="2147485789" r:id="rId21"/>
    <p:sldLayoutId id="2147485790" r:id="rId22"/>
    <p:sldLayoutId id="2147485791" r:id="rId23"/>
    <p:sldLayoutId id="2147485792" r:id="rId24"/>
    <p:sldLayoutId id="2147485793" r:id="rId25"/>
    <p:sldLayoutId id="2147485794" r:id="rId26"/>
    <p:sldLayoutId id="2147485795" r:id="rId27"/>
    <p:sldLayoutId id="2147485796" r:id="rId28"/>
    <p:sldLayoutId id="2147485797" r:id="rId29"/>
    <p:sldLayoutId id="2147485798" r:id="rId30"/>
    <p:sldLayoutId id="2147485799" r:id="rId31"/>
    <p:sldLayoutId id="2147485800" r:id="rId32"/>
    <p:sldLayoutId id="2147485801" r:id="rId33"/>
    <p:sldLayoutId id="2147485802" r:id="rId34"/>
    <p:sldLayoutId id="2147485803" r:id="rId35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0">
          <p15:clr>
            <a:srgbClr val="C35EA4"/>
          </p15:clr>
        </p15:guide>
        <p15:guide id="17" pos="7176">
          <p15:clr>
            <a:srgbClr val="A4A3A4"/>
          </p15:clr>
        </p15:guide>
        <p15:guide id="25" orient="horz" pos="504">
          <p15:clr>
            <a:srgbClr val="C35EA4"/>
          </p15:clr>
        </p15:guide>
        <p15:guide id="26" orient="horz" pos="3920">
          <p15:clr>
            <a:srgbClr val="C35EA4"/>
          </p15:clr>
        </p15:guide>
        <p15:guide id="27" orient="horz" pos="312">
          <p15:clr>
            <a:srgbClr val="A4A3A4"/>
          </p15:clr>
        </p15:guide>
        <p15:guide id="28" pos="168">
          <p15:clr>
            <a:srgbClr val="A4A3A4"/>
          </p15:clr>
        </p15:guide>
        <p15:guide id="29" orient="horz" pos="4107">
          <p15:clr>
            <a:srgbClr val="A4A3A4"/>
          </p15:clr>
        </p15:guide>
        <p15:guide id="31" pos="2562">
          <p15:clr>
            <a:srgbClr val="C35EA4"/>
          </p15:clr>
        </p15:guide>
        <p15:guide id="32" pos="3065">
          <p15:clr>
            <a:srgbClr val="5ACBF0"/>
          </p15:clr>
        </p15:guide>
        <p15:guide id="33" pos="2880">
          <p15:clr>
            <a:srgbClr val="A4A3A4"/>
          </p15:clr>
        </p15:guide>
        <p15:guide id="34" orient="horz" pos="3692">
          <p15:clr>
            <a:srgbClr val="A4A3A4"/>
          </p15:clr>
        </p15:guide>
        <p15:guide id="35" orient="horz" pos="936">
          <p15:clr>
            <a:srgbClr val="C35EA4"/>
          </p15:clr>
        </p15:guide>
        <p15:guide id="36" orient="horz" pos="4008">
          <p15:clr>
            <a:srgbClr val="F26B43"/>
          </p15:clr>
        </p15:guide>
        <p15:guide id="37" pos="7320">
          <p15:clr>
            <a:srgbClr val="C35EA4"/>
          </p15:clr>
        </p15:guide>
        <p15:guide id="38" pos="7512">
          <p15:clr>
            <a:srgbClr val="A4A3A4"/>
          </p15:clr>
        </p15:guide>
        <p15:guide id="39" orient="horz" pos="360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8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llmtokencounter.com/" TargetMode="External"/><Relationship Id="rId2" Type="http://schemas.openxmlformats.org/officeDocument/2006/relationships/hyperlink" Target="https://en.wikipedia.org/wiki/Byte_pair_encoding" TargetMode="External"/><Relationship Id="rId1" Type="http://schemas.openxmlformats.org/officeDocument/2006/relationships/slideLayout" Target="../slideLayouts/slideLayout79.xml"/><Relationship Id="rId6" Type="http://schemas.openxmlformats.org/officeDocument/2006/relationships/hyperlink" Target="https://openai.com/pricing" TargetMode="External"/><Relationship Id="rId5" Type="http://schemas.openxmlformats.org/officeDocument/2006/relationships/hyperlink" Target="https://help.openai.com/en/articles/4936856-what-are-tokens-and-how-to-count-them" TargetMode="External"/><Relationship Id="rId4" Type="http://schemas.openxmlformats.org/officeDocument/2006/relationships/hyperlink" Target="https://platform.openai.com/tokenizer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2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azure.microsoft.com/products/cognitive-services/openai-service/" TargetMode="External"/><Relationship Id="rId2" Type="http://schemas.openxmlformats.org/officeDocument/2006/relationships/hyperlink" Target="https://platform.openai.com/docs/" TargetMode="External"/><Relationship Id="rId1" Type="http://schemas.openxmlformats.org/officeDocument/2006/relationships/slideLayout" Target="../slideLayouts/slideLayout78.xml"/><Relationship Id="rId5" Type="http://schemas.openxmlformats.org/officeDocument/2006/relationships/hyperlink" Target="https://python.langchain.com/docs/get_started/introduction" TargetMode="External"/><Relationship Id="rId4" Type="http://schemas.openxmlformats.org/officeDocument/2006/relationships/hyperlink" Target="https://huggingface.co/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semantic-kernel/ai-orchestration/native-functions" TargetMode="External"/><Relationship Id="rId7" Type="http://schemas.openxmlformats.org/officeDocument/2006/relationships/hyperlink" Target="https://learn.microsoft.com/en-us/semantic-kernel/ai-orchestration/chatgpt-plugins" TargetMode="External"/><Relationship Id="rId2" Type="http://schemas.openxmlformats.org/officeDocument/2006/relationships/hyperlink" Target="https://learn.microsoft.com/en-us/semantic-kernel/ai-orchestration/" TargetMode="External"/><Relationship Id="rId1" Type="http://schemas.openxmlformats.org/officeDocument/2006/relationships/slideLayout" Target="../slideLayouts/slideLayout78.xml"/><Relationship Id="rId6" Type="http://schemas.openxmlformats.org/officeDocument/2006/relationships/hyperlink" Target="https://learn.microsoft.com/en-us/semantic-kernel/ai-orchestration/chaining-functions" TargetMode="External"/><Relationship Id="rId5" Type="http://schemas.openxmlformats.org/officeDocument/2006/relationships/hyperlink" Target="https://learn.microsoft.com/en-us/semantic-kernel/ai-orchestration/plugins" TargetMode="External"/><Relationship Id="rId4" Type="http://schemas.openxmlformats.org/officeDocument/2006/relationships/hyperlink" Target="https://learn.microsoft.com/en-us/semantic-kernel/ai-orchestration/semantic-functions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8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platform.openai.com/docs/plugins/getting-started/" TargetMode="External"/><Relationship Id="rId1" Type="http://schemas.openxmlformats.org/officeDocument/2006/relationships/slideLayout" Target="../slideLayouts/slideLayout8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s://devblogs.microsoft.com/semantic-kernel/autogen-agents-meet-semantic-kernel/" TargetMode="External"/><Relationship Id="rId1" Type="http://schemas.openxmlformats.org/officeDocument/2006/relationships/slideLayout" Target="../slideLayouts/slideLayout7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oai.azure.com/portal/1a1b84bf61a1452396a9947f16a8ff01/models" TargetMode="External"/><Relationship Id="rId2" Type="http://schemas.openxmlformats.org/officeDocument/2006/relationships/hyperlink" Target="https://platform.openai.com/docs/models" TargetMode="External"/><Relationship Id="rId1" Type="http://schemas.openxmlformats.org/officeDocument/2006/relationships/slideLayout" Target="../slideLayouts/slideLayout8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DB538A2-83F3-FA6C-FE04-C3DA8BF2ECA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681663" y="508000"/>
            <a:ext cx="6510337" cy="554038"/>
          </a:xfrm>
        </p:spPr>
        <p:txBody>
          <a:bodyPr/>
          <a:lstStyle/>
          <a:p>
            <a:r>
              <a:rPr lang="en-US">
                <a:noFill/>
              </a:rPr>
              <a:t>Microsoft Build</a:t>
            </a:r>
          </a:p>
        </p:txBody>
      </p:sp>
      <p:pic>
        <p:nvPicPr>
          <p:cNvPr id="2" name="Picture 1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152B9E1A-2870-5A47-9184-2E4DD1CD1DC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4198" y="278653"/>
            <a:ext cx="1179602" cy="344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319250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81ED793-E3B5-4942-3B17-D64DF9C474D0}"/>
              </a:ext>
            </a:extLst>
          </p:cNvPr>
          <p:cNvSpPr txBox="1"/>
          <p:nvPr/>
        </p:nvSpPr>
        <p:spPr>
          <a:xfrm>
            <a:off x="341994" y="736056"/>
            <a:ext cx="3546928" cy="2431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Chat</a:t>
            </a:r>
            <a:r>
              <a:rPr kumimoji="0" lang="de-DE" sz="4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Models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4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DE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DE" sz="4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32F0CD-7008-7543-DEC3-F8F102AC96CD}"/>
              </a:ext>
            </a:extLst>
          </p:cNvPr>
          <p:cNvSpPr txBox="1"/>
          <p:nvPr/>
        </p:nvSpPr>
        <p:spPr>
          <a:xfrm>
            <a:off x="4892040" y="2635960"/>
            <a:ext cx="6541052" cy="2308324"/>
          </a:xfrm>
          <a:prstGeom prst="rect">
            <a:avLst/>
          </a:prstGeom>
          <a:noFill/>
          <a:ln>
            <a:solidFill>
              <a:schemeClr val="bg1">
                <a:lumMod val="50000"/>
                <a:lumOff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800" b="0" i="0" dirty="0">
                <a:solidFill>
                  <a:srgbClr val="49C5B1"/>
                </a:solidFill>
                <a:effectLst/>
                <a:latin typeface="Consolas" panose="020B0609020204030204" pitchFamily="49" charset="0"/>
                <a:cs typeface="Cordia New" panose="020B0502040204020203" pitchFamily="34" charset="-34"/>
              </a:rPr>
              <a:t>Bot</a:t>
            </a:r>
            <a:r>
              <a:rPr lang="en-US" sz="1800" b="0" i="0" dirty="0">
                <a:effectLst/>
                <a:latin typeface="Consolas" panose="020B0609020204030204" pitchFamily="49" charset="0"/>
                <a:cs typeface="Cordia New" panose="020B0502040204020203" pitchFamily="34" charset="-34"/>
              </a:rPr>
              <a:t>: How can I help you? </a:t>
            </a:r>
          </a:p>
          <a:p>
            <a:r>
              <a:rPr lang="en-US" sz="1800" b="0" i="0" dirty="0">
                <a:solidFill>
                  <a:srgbClr val="FFB900"/>
                </a:solidFill>
                <a:effectLst/>
                <a:latin typeface="Consolas" panose="020B0609020204030204" pitchFamily="49" charset="0"/>
                <a:cs typeface="Cordia New" panose="020B0502040204020203" pitchFamily="34" charset="-34"/>
              </a:rPr>
              <a:t>User</a:t>
            </a:r>
            <a:r>
              <a:rPr lang="en-US" sz="1800" b="0" i="0" dirty="0">
                <a:effectLst/>
                <a:latin typeface="Consolas" panose="020B0609020204030204" pitchFamily="49" charset="0"/>
                <a:cs typeface="Cordia New" panose="020B0502040204020203" pitchFamily="34" charset="-34"/>
              </a:rPr>
              <a:t>: What's the weather like today? </a:t>
            </a:r>
          </a:p>
          <a:p>
            <a:r>
              <a:rPr lang="en-US" sz="1800" dirty="0">
                <a:solidFill>
                  <a:srgbClr val="49C5B1"/>
                </a:solidFill>
                <a:latin typeface="Consolas" panose="020B0609020204030204" pitchFamily="49" charset="0"/>
                <a:cs typeface="Cordia New" panose="020B0502040204020203" pitchFamily="34" charset="-34"/>
              </a:rPr>
              <a:t>Bot</a:t>
            </a:r>
            <a:r>
              <a:rPr lang="en-US" sz="1800" b="0" i="0" dirty="0">
                <a:effectLst/>
                <a:latin typeface="Consolas" panose="020B0609020204030204" pitchFamily="49" charset="0"/>
                <a:cs typeface="Cordia New" panose="020B0502040204020203" pitchFamily="34" charset="-34"/>
              </a:rPr>
              <a:t>: Where are you located? </a:t>
            </a:r>
          </a:p>
          <a:p>
            <a:r>
              <a:rPr lang="en-US" sz="1800" dirty="0">
                <a:solidFill>
                  <a:srgbClr val="FFB900"/>
                </a:solidFill>
                <a:latin typeface="Consolas" panose="020B0609020204030204" pitchFamily="49" charset="0"/>
                <a:cs typeface="Cordia New" panose="020B0502040204020203" pitchFamily="34" charset="-34"/>
              </a:rPr>
              <a:t>User</a:t>
            </a:r>
            <a:r>
              <a:rPr lang="en-US" sz="1800" b="0" i="0" dirty="0">
                <a:effectLst/>
                <a:latin typeface="Consolas" panose="020B0609020204030204" pitchFamily="49" charset="0"/>
                <a:cs typeface="Cordia New" panose="020B0502040204020203" pitchFamily="34" charset="-34"/>
              </a:rPr>
              <a:t>: I'm in Frankfurt. </a:t>
            </a:r>
          </a:p>
          <a:p>
            <a:r>
              <a:rPr lang="en-US" sz="1800" dirty="0">
                <a:solidFill>
                  <a:srgbClr val="49C5B1"/>
                </a:solidFill>
                <a:latin typeface="Consolas" panose="020B0609020204030204" pitchFamily="49" charset="0"/>
                <a:cs typeface="Cordia New" panose="020B0502040204020203" pitchFamily="34" charset="-34"/>
              </a:rPr>
              <a:t>Bot</a:t>
            </a:r>
            <a:r>
              <a:rPr lang="en-US" sz="1800" b="0" i="0" dirty="0">
                <a:effectLst/>
                <a:latin typeface="Consolas" panose="020B0609020204030204" pitchFamily="49" charset="0"/>
                <a:cs typeface="Cordia New" panose="020B0502040204020203" pitchFamily="34" charset="-34"/>
              </a:rPr>
              <a:t>: It’s 22 degrees and sunny in Frankfurt today. </a:t>
            </a:r>
          </a:p>
          <a:p>
            <a:r>
              <a:rPr lang="en-US" sz="1800" dirty="0">
                <a:solidFill>
                  <a:srgbClr val="FFB900"/>
                </a:solidFill>
                <a:latin typeface="Consolas" panose="020B0609020204030204" pitchFamily="49" charset="0"/>
                <a:cs typeface="Cordia New" panose="020B0502040204020203" pitchFamily="34" charset="-34"/>
              </a:rPr>
              <a:t>User</a:t>
            </a:r>
            <a:r>
              <a:rPr lang="en-US" sz="1800" b="0" i="0" dirty="0">
                <a:effectLst/>
                <a:latin typeface="Consolas" panose="020B0609020204030204" pitchFamily="49" charset="0"/>
                <a:cs typeface="Cordia New" panose="020B0502040204020203" pitchFamily="34" charset="-34"/>
              </a:rPr>
              <a:t>: Thanks! Can you explain scientific abstracts?</a:t>
            </a:r>
          </a:p>
          <a:p>
            <a:r>
              <a:rPr lang="en-US" sz="1800" dirty="0">
                <a:solidFill>
                  <a:srgbClr val="49C5B1"/>
                </a:solidFill>
                <a:latin typeface="Consolas" panose="020B0609020204030204" pitchFamily="49" charset="0"/>
                <a:cs typeface="Cordia New" panose="020B0502040204020203" pitchFamily="34" charset="-34"/>
              </a:rPr>
              <a:t>Bot</a:t>
            </a:r>
            <a:r>
              <a:rPr lang="en-US" sz="1800" dirty="0">
                <a:latin typeface="Consolas" panose="020B0609020204030204" pitchFamily="49" charset="0"/>
                <a:cs typeface="Cordia New" panose="020B0502040204020203" pitchFamily="34" charset="-34"/>
              </a:rPr>
              <a:t>: Yes. Please provide abstract.</a:t>
            </a:r>
            <a:endParaRPr lang="en-US" sz="1800" b="0" i="0" dirty="0">
              <a:effectLst/>
              <a:latin typeface="Consolas" panose="020B0609020204030204" pitchFamily="49" charset="0"/>
              <a:cs typeface="Cordia New" panose="020B05020402040202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70446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81ED793-E3B5-4942-3B17-D64DF9C474D0}"/>
              </a:ext>
            </a:extLst>
          </p:cNvPr>
          <p:cNvSpPr txBox="1"/>
          <p:nvPr/>
        </p:nvSpPr>
        <p:spPr>
          <a:xfrm>
            <a:off x="341994" y="736056"/>
            <a:ext cx="3546928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Embedding</a:t>
            </a:r>
            <a:r>
              <a:rPr kumimoji="0" lang="de-DE" sz="4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Models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4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DE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DE" sz="4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80EE715-875E-1901-9AB9-69818080A2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7958" y="6934982"/>
            <a:ext cx="5695992" cy="3186136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1DF1DD2-3E04-FA95-2A49-DFEBA6FB7D0C}"/>
              </a:ext>
            </a:extLst>
          </p:cNvPr>
          <p:cNvCxnSpPr>
            <a:cxnSpLocks/>
          </p:cNvCxnSpPr>
          <p:nvPr/>
        </p:nvCxnSpPr>
        <p:spPr>
          <a:xfrm flipV="1">
            <a:off x="8131630" y="1651000"/>
            <a:ext cx="0" cy="2749550"/>
          </a:xfrm>
          <a:prstGeom prst="straightConnector1">
            <a:avLst/>
          </a:prstGeom>
          <a:ln w="19050"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0A04A88-7142-4E62-FCCC-71A586489F72}"/>
              </a:ext>
            </a:extLst>
          </p:cNvPr>
          <p:cNvSpPr txBox="1"/>
          <p:nvPr/>
        </p:nvSpPr>
        <p:spPr>
          <a:xfrm>
            <a:off x="6659874" y="478157"/>
            <a:ext cx="3942361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Guess, today is a nice day in Palma</a:t>
            </a:r>
            <a:endParaRPr kumimoji="0" lang="en-DE" sz="20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F87FC83-5044-5B03-47A7-CAB7DC38B7FF}"/>
              </a:ext>
            </a:extLst>
          </p:cNvPr>
          <p:cNvCxnSpPr>
            <a:cxnSpLocks/>
          </p:cNvCxnSpPr>
          <p:nvPr/>
        </p:nvCxnSpPr>
        <p:spPr>
          <a:xfrm>
            <a:off x="7708900" y="4044950"/>
            <a:ext cx="4171950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1D70F0F-953E-FD87-D760-A992912C8D5D}"/>
              </a:ext>
            </a:extLst>
          </p:cNvPr>
          <p:cNvCxnSpPr>
            <a:cxnSpLocks/>
          </p:cNvCxnSpPr>
          <p:nvPr/>
        </p:nvCxnSpPr>
        <p:spPr>
          <a:xfrm flipH="1">
            <a:off x="5918200" y="3783044"/>
            <a:ext cx="2520950" cy="2014506"/>
          </a:xfrm>
          <a:prstGeom prst="straightConnector1">
            <a:avLst/>
          </a:prstGeom>
          <a:ln w="19050"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4DA2BC14-805E-A7D6-DE69-D0DF5D3BD4BB}"/>
              </a:ext>
            </a:extLst>
          </p:cNvPr>
          <p:cNvSpPr txBox="1"/>
          <p:nvPr/>
        </p:nvSpPr>
        <p:spPr>
          <a:xfrm>
            <a:off x="5657430" y="1173444"/>
            <a:ext cx="397416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>
                <a:solidFill>
                  <a:srgbClr val="FFFFFF"/>
                </a:solidFill>
                <a:latin typeface="Segoe UI"/>
              </a:rPr>
              <a:t>Today is a typical German rainy day</a:t>
            </a:r>
            <a:endParaRPr lang="en-DE" sz="2000" dirty="0" err="1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3A69E51-AC3C-A894-0C2B-F1A3F32C0276}"/>
              </a:ext>
            </a:extLst>
          </p:cNvPr>
          <p:cNvSpPr txBox="1"/>
          <p:nvPr/>
        </p:nvSpPr>
        <p:spPr>
          <a:xfrm>
            <a:off x="6979920" y="5537982"/>
            <a:ext cx="5015505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solidFill>
                  <a:srgbClr val="FFFFFF"/>
                </a:solidFill>
                <a:latin typeface="Segoe UI"/>
              </a:rPr>
              <a:t>Two things are infinite: the universe and human stupidity; and I'm not sure about the universe.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F776AFF6-6659-BCD9-73BF-DD7D1A4F2706}"/>
              </a:ext>
            </a:extLst>
          </p:cNvPr>
          <p:cNvSpPr/>
          <p:nvPr/>
        </p:nvSpPr>
        <p:spPr bwMode="auto">
          <a:xfrm>
            <a:off x="10602235" y="562690"/>
            <a:ext cx="210460" cy="228600"/>
          </a:xfrm>
          <a:prstGeom prst="ellipse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DE" sz="2000" b="0" i="0" u="none" strike="noStrike" kern="1200" cap="none" spc="0" normalizeH="0" baseline="0" noProof="0" dirty="0" err="1">
              <a:ln>
                <a:noFill/>
              </a:ln>
              <a:solidFill>
                <a:srgbClr val="151515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461284C9-2840-7891-CEE4-93C5CDC1462B}"/>
              </a:ext>
            </a:extLst>
          </p:cNvPr>
          <p:cNvSpPr/>
          <p:nvPr/>
        </p:nvSpPr>
        <p:spPr bwMode="auto">
          <a:xfrm>
            <a:off x="9696896" y="1177717"/>
            <a:ext cx="320671" cy="307767"/>
          </a:xfrm>
          <a:prstGeom prst="ellipse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DE" sz="2000" b="0" i="0" u="none" strike="noStrike" kern="1200" cap="none" spc="0" normalizeH="0" baseline="0" noProof="0" dirty="0" err="1">
              <a:ln>
                <a:noFill/>
              </a:ln>
              <a:solidFill>
                <a:srgbClr val="151515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5D48D77-C1D9-E43E-D898-AE6A8FFC8FD8}"/>
              </a:ext>
            </a:extLst>
          </p:cNvPr>
          <p:cNvSpPr/>
          <p:nvPr/>
        </p:nvSpPr>
        <p:spPr bwMode="auto">
          <a:xfrm>
            <a:off x="9421135" y="5083559"/>
            <a:ext cx="210460" cy="228600"/>
          </a:xfrm>
          <a:prstGeom prst="ellipse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DE" sz="2000" b="0" i="0" u="none" strike="noStrike" kern="1200" cap="none" spc="0" normalizeH="0" baseline="0" noProof="0" dirty="0" err="1">
              <a:ln>
                <a:noFill/>
              </a:ln>
              <a:solidFill>
                <a:srgbClr val="151515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BF89EFF-7AE8-4D77-35EE-533C4DD7C06D}"/>
              </a:ext>
            </a:extLst>
          </p:cNvPr>
          <p:cNvCxnSpPr>
            <a:cxnSpLocks/>
            <a:endCxn id="33" idx="3"/>
          </p:cNvCxnSpPr>
          <p:nvPr/>
        </p:nvCxnSpPr>
        <p:spPr>
          <a:xfrm flipV="1">
            <a:off x="8131628" y="1440413"/>
            <a:ext cx="1612229" cy="2604536"/>
          </a:xfrm>
          <a:prstGeom prst="straightConnector1">
            <a:avLst/>
          </a:prstGeom>
          <a:ln w="3175">
            <a:solidFill>
              <a:srgbClr val="8CE87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80EB4B04-D9DC-1235-9CD1-CCD967211B9E}"/>
              </a:ext>
            </a:extLst>
          </p:cNvPr>
          <p:cNvCxnSpPr>
            <a:cxnSpLocks/>
            <a:endCxn id="32" idx="3"/>
          </p:cNvCxnSpPr>
          <p:nvPr/>
        </p:nvCxnSpPr>
        <p:spPr>
          <a:xfrm flipV="1">
            <a:off x="8131629" y="757812"/>
            <a:ext cx="2501427" cy="3287138"/>
          </a:xfrm>
          <a:prstGeom prst="straightConnector1">
            <a:avLst/>
          </a:prstGeom>
          <a:ln w="3175">
            <a:solidFill>
              <a:srgbClr val="8CE87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55E08E2C-B1A3-DD92-3C17-7BE4FC6AECD3}"/>
              </a:ext>
            </a:extLst>
          </p:cNvPr>
          <p:cNvCxnSpPr>
            <a:cxnSpLocks/>
            <a:endCxn id="34" idx="1"/>
          </p:cNvCxnSpPr>
          <p:nvPr/>
        </p:nvCxnSpPr>
        <p:spPr>
          <a:xfrm>
            <a:off x="8131629" y="4044950"/>
            <a:ext cx="1320327" cy="1072087"/>
          </a:xfrm>
          <a:prstGeom prst="straightConnector1">
            <a:avLst/>
          </a:prstGeom>
          <a:ln w="3175">
            <a:solidFill>
              <a:srgbClr val="8CE87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4441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500"/>
                            </p:stCondLst>
                            <p:childTnLst>
                              <p:par>
                                <p:cTn id="6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2500"/>
                            </p:stCondLst>
                            <p:childTnLst>
                              <p:par>
                                <p:cTn id="7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30" grpId="0"/>
      <p:bldP spid="31" grpId="0"/>
      <p:bldP spid="32" grpId="0" animBg="1"/>
      <p:bldP spid="33" grpId="0" animBg="1"/>
      <p:bldP spid="3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645D882F-3F39-0156-F694-767F4C9F7DEF}"/>
              </a:ext>
            </a:extLst>
          </p:cNvPr>
          <p:cNvSpPr/>
          <p:nvPr/>
        </p:nvSpPr>
        <p:spPr bwMode="auto">
          <a:xfrm>
            <a:off x="3940865" y="1630017"/>
            <a:ext cx="6490252" cy="4189344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DE" sz="2000" dirty="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9C73C29-E6C0-C350-37F6-4D01DE51A0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9051" y="1915130"/>
            <a:ext cx="5569560" cy="6362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CB66232-951D-BA08-628E-A925B62E6E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9119" y="3220954"/>
            <a:ext cx="4232298" cy="1051863"/>
          </a:xfrm>
          <a:prstGeom prst="rect">
            <a:avLst/>
          </a:prstGeom>
        </p:spPr>
      </p:pic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21FCB5E-A1A4-8912-C87C-FF145EAFED01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74917" y="1438088"/>
            <a:ext cx="2990087" cy="4050340"/>
          </a:xfrm>
        </p:spPr>
        <p:txBody>
          <a:bodyPr/>
          <a:lstStyle/>
          <a:p>
            <a:endParaRPr lang="de-DE" dirty="0"/>
          </a:p>
          <a:p>
            <a:r>
              <a:rPr lang="de-DE" dirty="0" err="1"/>
              <a:t>Dot</a:t>
            </a:r>
            <a:r>
              <a:rPr lang="de-DE" dirty="0"/>
              <a:t> </a:t>
            </a:r>
            <a:r>
              <a:rPr lang="de-DE" dirty="0" err="1"/>
              <a:t>Product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The Norm</a:t>
            </a:r>
          </a:p>
          <a:p>
            <a:endParaRPr lang="de-DE" dirty="0"/>
          </a:p>
          <a:p>
            <a:endParaRPr lang="de-DE" dirty="0"/>
          </a:p>
          <a:p>
            <a:r>
              <a:rPr lang="de-DE" dirty="0" err="1"/>
              <a:t>Cosine</a:t>
            </a:r>
            <a:r>
              <a:rPr lang="de-DE" dirty="0"/>
              <a:t> </a:t>
            </a:r>
            <a:r>
              <a:rPr lang="de-DE" dirty="0" err="1"/>
              <a:t>Similarity</a:t>
            </a:r>
            <a:endParaRPr lang="en-DE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31DD8498-6263-3FB9-A44E-33A462C62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Similarity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Multidimensional </a:t>
            </a:r>
            <a:r>
              <a:rPr lang="de-DE" dirty="0" err="1"/>
              <a:t>Vectors</a:t>
            </a:r>
            <a:endParaRPr lang="en-DE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E4ED61A-157E-3A5D-3B2F-B4A4BB0CDE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6567" y="5016671"/>
            <a:ext cx="3248897" cy="471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979576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FEC890-3B29-44B3-1DD9-0ED06DEB2C1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628640" y="3213556"/>
            <a:ext cx="6510338" cy="430887"/>
          </a:xfrm>
        </p:spPr>
        <p:txBody>
          <a:bodyPr/>
          <a:lstStyle/>
          <a:p>
            <a:r>
              <a:rPr lang="en-US" dirty="0"/>
              <a:t>Generating Embeddings with Postman</a:t>
            </a:r>
            <a:endParaRPr lang="en-D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9DF2A9-2831-E8E3-69AE-A694BED47CA5}"/>
              </a:ext>
            </a:extLst>
          </p:cNvPr>
          <p:cNvSpPr txBox="1"/>
          <p:nvPr/>
        </p:nvSpPr>
        <p:spPr>
          <a:xfrm>
            <a:off x="341994" y="736056"/>
            <a:ext cx="3546928" cy="2431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DEMO</a:t>
            </a:r>
            <a:endParaRPr kumimoji="0" lang="de-DE" sz="4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4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DE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DE" sz="4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95736681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DE10928-12EE-15B5-8EA1-C57CA441BDD5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74917" y="1438088"/>
            <a:ext cx="11642165" cy="1982081"/>
          </a:xfrm>
        </p:spPr>
        <p:txBody>
          <a:bodyPr/>
          <a:lstStyle/>
          <a:p>
            <a:r>
              <a:rPr lang="de-DE" dirty="0" err="1"/>
              <a:t>Semantic</a:t>
            </a:r>
            <a:r>
              <a:rPr lang="de-DE" dirty="0"/>
              <a:t> Search</a:t>
            </a:r>
          </a:p>
          <a:p>
            <a:r>
              <a:rPr lang="de-DE" dirty="0"/>
              <a:t>Classification</a:t>
            </a:r>
          </a:p>
          <a:p>
            <a:r>
              <a:rPr lang="de-DE" dirty="0"/>
              <a:t>Grounding</a:t>
            </a:r>
          </a:p>
          <a:p>
            <a:endParaRPr lang="en-DE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7E7734B-6729-E076-EB41-8D3863840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When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Embeddings</a:t>
            </a:r>
            <a:r>
              <a:rPr lang="de-DE" dirty="0"/>
              <a:t>?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030763454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8CA504B-94CC-3A54-D6EC-DDA016B89FE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74917" y="1438088"/>
            <a:ext cx="11642165" cy="4567404"/>
          </a:xfrm>
        </p:spPr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var(--font-family-secondary)"/>
              </a:rPr>
              <a:t>1 token ~= 4 chars in English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var(--font-family-secondary)"/>
              </a:rPr>
              <a:t>1 token ~= ¾ words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var(--font-family-secondary)"/>
              </a:rPr>
              <a:t>100 tokens ~= 75 words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>
                <a:latin typeface="var(--font-family-secondary)"/>
              </a:rPr>
              <a:t>Byte Pare Encoding (Gage,1994): </a:t>
            </a:r>
            <a:r>
              <a:rPr lang="de-DE" dirty="0">
                <a:hlinkClick r:id="rId2"/>
              </a:rPr>
              <a:t>Wikipedia</a:t>
            </a:r>
            <a:endParaRPr lang="de-DE" dirty="0">
              <a:hlinkClick r:id="rId3"/>
            </a:endParaRPr>
          </a:p>
          <a:p>
            <a:r>
              <a:rPr lang="en-US" b="0" i="0" dirty="0">
                <a:effectLst/>
                <a:latin typeface="var(--font-family-secondary)"/>
              </a:rPr>
              <a:t>Tokenizer: </a:t>
            </a:r>
            <a:r>
              <a:rPr lang="en-US" dirty="0">
                <a:solidFill>
                  <a:srgbClr val="0070C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https://platform.openai.com/tokenizer</a:t>
            </a:r>
            <a:r>
              <a:rPr lang="en-US" dirty="0">
                <a:solidFill>
                  <a:srgbClr val="0070C0"/>
                </a:solidFill>
              </a:rPr>
              <a:t> </a:t>
            </a:r>
          </a:p>
          <a:p>
            <a:r>
              <a:rPr lang="en-US" dirty="0">
                <a:solidFill>
                  <a:srgbClr val="0070C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What are tokens and how to count them? </a:t>
            </a:r>
            <a:endParaRPr lang="en-US" dirty="0">
              <a:solidFill>
                <a:srgbClr val="0070C0"/>
              </a:solidFill>
            </a:endParaRPr>
          </a:p>
          <a:p>
            <a:r>
              <a:rPr lang="en-US" dirty="0">
                <a:latin typeface="var(--font-family-secondary)"/>
              </a:rPr>
              <a:t>Token Pricing: </a:t>
            </a:r>
            <a:r>
              <a:rPr lang="de-DE" dirty="0">
                <a:hlinkClick r:id="rId6"/>
              </a:rPr>
              <a:t>Pricing (openai.com)</a:t>
            </a:r>
            <a:endParaRPr lang="en-DE" dirty="0"/>
          </a:p>
          <a:p>
            <a:endParaRPr lang="en-US" b="0" i="0" dirty="0">
              <a:effectLst/>
              <a:latin typeface="var(--font-family-secondary)"/>
            </a:endParaRPr>
          </a:p>
          <a:p>
            <a:endParaRPr lang="en-DE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5F49267-15D6-090A-418B-D77FEFC00F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424" y="302522"/>
            <a:ext cx="11602658" cy="553998"/>
          </a:xfrm>
        </p:spPr>
        <p:txBody>
          <a:bodyPr/>
          <a:lstStyle/>
          <a:p>
            <a:r>
              <a:rPr lang="en-US" dirty="0"/>
              <a:t>What is a token?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533019465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5D28DEC-CD57-29DF-653B-D09C4CE65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7691" y="2712720"/>
            <a:ext cx="5508419" cy="557076"/>
          </a:xfrm>
        </p:spPr>
        <p:txBody>
          <a:bodyPr/>
          <a:lstStyle/>
          <a:p>
            <a:r>
              <a:rPr lang="en-US" sz="3200" dirty="0"/>
              <a:t>SEMANTIC KERNEL</a:t>
            </a:r>
            <a:endParaRPr lang="en-DE" sz="3200" dirty="0"/>
          </a:p>
        </p:txBody>
      </p:sp>
      <p:pic>
        <p:nvPicPr>
          <p:cNvPr id="1026" name="Picture 2" descr="pink circles of semantic kernel">
            <a:extLst>
              <a:ext uri="{FF2B5EF4-FFF2-40B4-BE49-F238E27FC236}">
                <a16:creationId xmlns:a16="http://schemas.microsoft.com/office/drawing/2014/main" id="{B1BC28EE-F5E2-BEA1-0344-F9AA0BF12B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8001" y="6424476"/>
            <a:ext cx="3830320" cy="317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2077927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view of the earth from space&#10;&#10;Description automatically generated">
            <a:extLst>
              <a:ext uri="{FF2B5EF4-FFF2-40B4-BE49-F238E27FC236}">
                <a16:creationId xmlns:a16="http://schemas.microsoft.com/office/drawing/2014/main" id="{4D2BCB3A-682A-AEC6-64BA-AD3DF816C1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39" b="32381"/>
          <a:stretch/>
        </p:blipFill>
        <p:spPr>
          <a:xfrm>
            <a:off x="-887" y="1349828"/>
            <a:ext cx="12193773" cy="550817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B8EBCB4-1E8C-84F7-163D-AF0BA2A946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1351960"/>
            <a:ext cx="12192000" cy="5522686"/>
          </a:xfrm>
          <a:prstGeom prst="rect">
            <a:avLst/>
          </a:prstGeom>
          <a:gradFill>
            <a:gsLst>
              <a:gs pos="4000">
                <a:schemeClr val="bg1"/>
              </a:gs>
              <a:gs pos="52000">
                <a:schemeClr val="bg1">
                  <a:alpha val="70000"/>
                </a:schemeClr>
              </a:gs>
              <a:gs pos="100000">
                <a:schemeClr val="bg1">
                  <a:alpha val="35000"/>
                </a:scheme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59604" tIns="127683" rIns="159604" bIns="1276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81376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745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6E720EF9-3AB7-BA12-190C-7A1D25A8B51F}"/>
              </a:ext>
            </a:extLst>
          </p:cNvPr>
          <p:cNvSpPr txBox="1">
            <a:spLocks/>
          </p:cNvSpPr>
          <p:nvPr/>
        </p:nvSpPr>
        <p:spPr>
          <a:xfrm>
            <a:off x="3138248" y="603619"/>
            <a:ext cx="5915529" cy="1268039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  <a:prstDash/>
          </a:ln>
          <a:effectLst/>
        </p:spPr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ctr" defTabSz="106873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r>
              <a:rPr kumimoji="0" lang="de-DE" sz="4400" b="0" i="0" u="none" strike="noStrike" kern="1200" cap="none" spc="-150" normalizeH="0" baseline="0" noProof="0" dirty="0">
                <a:ln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Software V2</a:t>
            </a:r>
          </a:p>
          <a:p>
            <a:pPr marL="0" marR="0" lvl="0" indent="0" algn="ctr" defTabSz="106873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r>
              <a:rPr kumimoji="0" lang="de-DE" sz="3200" b="0" i="0" u="none" strike="noStrike" kern="1200" cap="none" spc="-150" normalizeH="0" baseline="0" noProof="0" dirty="0">
                <a:ln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Eine neue Generation von Software</a:t>
            </a:r>
            <a:endParaRPr kumimoji="0" lang="de-DE" sz="3200" b="0" i="0" u="none" strike="noStrike" kern="1200" cap="none" spc="-100" normalizeH="0" baseline="0" noProof="0" dirty="0">
              <a:ln>
                <a:noFill/>
              </a:ln>
              <a:gradFill>
                <a:gsLst>
                  <a:gs pos="125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bold"/>
              <a:ea typeface="+mn-ea"/>
              <a:cs typeface="Segoe UI" pitchFamily="34" charset="0"/>
            </a:endParaRPr>
          </a:p>
        </p:txBody>
      </p:sp>
      <p:sp>
        <p:nvSpPr>
          <p:cNvPr id="8" name="Trust &amp; Security">
            <a:extLst>
              <a:ext uri="{FF2B5EF4-FFF2-40B4-BE49-F238E27FC236}">
                <a16:creationId xmlns:a16="http://schemas.microsoft.com/office/drawing/2014/main" id="{A4AFEEE8-7502-DA64-904E-95DBE4276385}"/>
              </a:ext>
            </a:extLst>
          </p:cNvPr>
          <p:cNvSpPr/>
          <p:nvPr/>
        </p:nvSpPr>
        <p:spPr>
          <a:xfrm>
            <a:off x="7325485" y="2385460"/>
            <a:ext cx="2412007" cy="332399"/>
          </a:xfrm>
          <a:prstGeom prst="rect">
            <a:avLst/>
          </a:prstGeom>
          <a:ln w="15875">
            <a:noFill/>
          </a:ln>
        </p:spPr>
        <p:txBody>
          <a:bodyPr wrap="none" lIns="0" tIns="0" rIns="0" bIns="0" anchor="ctr">
            <a:spAutoFit/>
          </a:bodyPr>
          <a:lstStyle/>
          <a:p>
            <a:pPr marL="0" marR="0" lvl="0" indent="0" algn="ctr" defTabSz="244116" rtl="0" eaLnBrk="1" fontAlgn="auto" latinLnBrk="0" hangingPunct="1">
              <a:lnSpc>
                <a:spcPct val="90000"/>
              </a:lnSpc>
              <a:spcBef>
                <a:spcPts val="122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96">
                      <a:srgbClr val="FFFFFF"/>
                    </a:gs>
                    <a:gs pos="22330">
                      <a:srgbClr val="FFFFFF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  <a:t>“After tomorrow”</a:t>
            </a:r>
          </a:p>
        </p:txBody>
      </p:sp>
      <p:sp>
        <p:nvSpPr>
          <p:cNvPr id="9" name="Trust &amp; Security">
            <a:extLst>
              <a:ext uri="{FF2B5EF4-FFF2-40B4-BE49-F238E27FC236}">
                <a16:creationId xmlns:a16="http://schemas.microsoft.com/office/drawing/2014/main" id="{D11C9898-8328-7112-D7F5-323C046FBE23}"/>
              </a:ext>
            </a:extLst>
          </p:cNvPr>
          <p:cNvSpPr/>
          <p:nvPr/>
        </p:nvSpPr>
        <p:spPr>
          <a:xfrm>
            <a:off x="5208992" y="3169233"/>
            <a:ext cx="1698158" cy="332399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/>
          <a:p>
            <a:pPr marL="0" marR="0" lvl="0" indent="0" algn="ctr" defTabSz="244116" rtl="0" eaLnBrk="1" fontAlgn="auto" latinLnBrk="0" hangingPunct="1">
              <a:lnSpc>
                <a:spcPct val="90000"/>
              </a:lnSpc>
              <a:spcBef>
                <a:spcPts val="122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96">
                      <a:srgbClr val="FFFFFF"/>
                    </a:gs>
                    <a:gs pos="22330">
                      <a:srgbClr val="FFFFFF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  <a:t>“Tomorrow”</a:t>
            </a:r>
          </a:p>
        </p:txBody>
      </p:sp>
      <p:sp>
        <p:nvSpPr>
          <p:cNvPr id="10" name="Trust &amp; Security">
            <a:extLst>
              <a:ext uri="{FF2B5EF4-FFF2-40B4-BE49-F238E27FC236}">
                <a16:creationId xmlns:a16="http://schemas.microsoft.com/office/drawing/2014/main" id="{52A316CC-03C8-345D-0930-4768A46A1D24}"/>
              </a:ext>
            </a:extLst>
          </p:cNvPr>
          <p:cNvSpPr/>
          <p:nvPr/>
        </p:nvSpPr>
        <p:spPr>
          <a:xfrm>
            <a:off x="3229330" y="3953006"/>
            <a:ext cx="827727" cy="332399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/>
          <a:p>
            <a:pPr marL="0" marR="0" lvl="0" indent="0" algn="ctr" defTabSz="244116" rtl="0" eaLnBrk="1" fontAlgn="auto" latinLnBrk="0" hangingPunct="1">
              <a:lnSpc>
                <a:spcPct val="90000"/>
              </a:lnSpc>
              <a:spcBef>
                <a:spcPts val="122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96">
                      <a:srgbClr val="FFFFFF"/>
                    </a:gs>
                    <a:gs pos="22330">
                      <a:srgbClr val="FFFFFF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  <a:t>Today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E1AEDBE-9A69-DFAA-523D-B8A36F4CF8D3}"/>
              </a:ext>
            </a:extLst>
          </p:cNvPr>
          <p:cNvSpPr txBox="1"/>
          <p:nvPr/>
        </p:nvSpPr>
        <p:spPr>
          <a:xfrm>
            <a:off x="7541628" y="3399714"/>
            <a:ext cx="1979709" cy="49244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50E6FF"/>
                    </a:gs>
                    <a:gs pos="30000">
                      <a:srgbClr val="50E6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  <a:t>Quantum Computing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50E6FF"/>
                    </a:gs>
                    <a:gs pos="30000">
                      <a:srgbClr val="50E6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  <a:t>Software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89D750-3734-8BA5-4721-6213135C99AE}"/>
              </a:ext>
            </a:extLst>
          </p:cNvPr>
          <p:cNvSpPr txBox="1"/>
          <p:nvPr/>
        </p:nvSpPr>
        <p:spPr>
          <a:xfrm>
            <a:off x="4762141" y="4133916"/>
            <a:ext cx="2591863" cy="49244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50E6FF"/>
                    </a:gs>
                    <a:gs pos="30000">
                      <a:srgbClr val="50E6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  <a:t>AI &amp; Large Language Model</a:t>
            </a: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50E6FF"/>
                    </a:gs>
                    <a:gs pos="30000">
                      <a:srgbClr val="50E6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</a:b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50E6FF"/>
                    </a:gs>
                    <a:gs pos="30000">
                      <a:srgbClr val="50E6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  <a:t>Integration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2D58FA-AB3D-6431-6F6A-C9E367355D3E}"/>
              </a:ext>
            </a:extLst>
          </p:cNvPr>
          <p:cNvSpPr txBox="1"/>
          <p:nvPr/>
        </p:nvSpPr>
        <p:spPr>
          <a:xfrm>
            <a:off x="2475475" y="4988311"/>
            <a:ext cx="2335448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50E6FF"/>
                    </a:gs>
                    <a:gs pos="30000">
                      <a:srgbClr val="50E6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  <a:t>Syntax Driven Languages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gradFill>
                <a:gsLst>
                  <a:gs pos="2917">
                    <a:srgbClr val="50E6FF"/>
                  </a:gs>
                  <a:gs pos="30000">
                    <a:srgbClr val="50E6FF"/>
                  </a:gs>
                </a:gsLst>
                <a:lin ang="5400000" scaled="0"/>
              </a:gra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grpSp>
        <p:nvGrpSpPr>
          <p:cNvPr id="14" name="Group 13" descr="Represents the future of Azure capabilities">
            <a:extLst>
              <a:ext uri="{FF2B5EF4-FFF2-40B4-BE49-F238E27FC236}">
                <a16:creationId xmlns:a16="http://schemas.microsoft.com/office/drawing/2014/main" id="{DB388936-3130-73FD-45CF-39328C56D60B}"/>
              </a:ext>
            </a:extLst>
          </p:cNvPr>
          <p:cNvGrpSpPr/>
          <p:nvPr/>
        </p:nvGrpSpPr>
        <p:grpSpPr>
          <a:xfrm>
            <a:off x="2933700" y="2688788"/>
            <a:ext cx="6442561" cy="2064187"/>
            <a:chOff x="2933700" y="2688788"/>
            <a:chExt cx="6442561" cy="2064187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815C952-0FC8-59B8-E6E9-58904CBBE84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33700" y="2716632"/>
              <a:ext cx="6442561" cy="2036343"/>
            </a:xfrm>
            <a:prstGeom prst="line">
              <a:avLst/>
            </a:prstGeom>
            <a:ln w="19050">
              <a:gradFill flip="none" rotWithShape="1">
                <a:gsLst>
                  <a:gs pos="0">
                    <a:schemeClr val="accent1"/>
                  </a:gs>
                  <a:gs pos="53000">
                    <a:schemeClr val="accent2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28">
              <a:extLst>
                <a:ext uri="{FF2B5EF4-FFF2-40B4-BE49-F238E27FC236}">
                  <a16:creationId xmlns:a16="http://schemas.microsoft.com/office/drawing/2014/main" id="{AE87F10E-3195-60B2-72B4-8DB058188B0E}"/>
                </a:ext>
              </a:extLst>
            </p:cNvPr>
            <p:cNvSpPr/>
            <p:nvPr/>
          </p:nvSpPr>
          <p:spPr bwMode="auto">
            <a:xfrm rot="7177564">
              <a:off x="9272198" y="2688788"/>
              <a:ext cx="93286" cy="93286"/>
            </a:xfrm>
            <a:custGeom>
              <a:avLst/>
              <a:gdLst>
                <a:gd name="connsiteX0" fmla="*/ 0 w 667657"/>
                <a:gd name="connsiteY0" fmla="*/ 0 h 667657"/>
                <a:gd name="connsiteX1" fmla="*/ 667657 w 667657"/>
                <a:gd name="connsiteY1" fmla="*/ 0 h 667657"/>
                <a:gd name="connsiteX2" fmla="*/ 667657 w 667657"/>
                <a:gd name="connsiteY2" fmla="*/ 667657 h 667657"/>
                <a:gd name="connsiteX3" fmla="*/ 0 w 667657"/>
                <a:gd name="connsiteY3" fmla="*/ 667657 h 667657"/>
                <a:gd name="connsiteX4" fmla="*/ 0 w 667657"/>
                <a:gd name="connsiteY4" fmla="*/ 0 h 667657"/>
                <a:gd name="connsiteX0" fmla="*/ 667657 w 759097"/>
                <a:gd name="connsiteY0" fmla="*/ 667657 h 759097"/>
                <a:gd name="connsiteX1" fmla="*/ 0 w 759097"/>
                <a:gd name="connsiteY1" fmla="*/ 667657 h 759097"/>
                <a:gd name="connsiteX2" fmla="*/ 0 w 759097"/>
                <a:gd name="connsiteY2" fmla="*/ 0 h 759097"/>
                <a:gd name="connsiteX3" fmla="*/ 667657 w 759097"/>
                <a:gd name="connsiteY3" fmla="*/ 0 h 759097"/>
                <a:gd name="connsiteX4" fmla="*/ 759097 w 759097"/>
                <a:gd name="connsiteY4" fmla="*/ 759097 h 759097"/>
                <a:gd name="connsiteX0" fmla="*/ 667657 w 667657"/>
                <a:gd name="connsiteY0" fmla="*/ 667657 h 667657"/>
                <a:gd name="connsiteX1" fmla="*/ 0 w 667657"/>
                <a:gd name="connsiteY1" fmla="*/ 667657 h 667657"/>
                <a:gd name="connsiteX2" fmla="*/ 0 w 667657"/>
                <a:gd name="connsiteY2" fmla="*/ 0 h 667657"/>
                <a:gd name="connsiteX3" fmla="*/ 667657 w 667657"/>
                <a:gd name="connsiteY3" fmla="*/ 0 h 667657"/>
                <a:gd name="connsiteX0" fmla="*/ 0 w 667657"/>
                <a:gd name="connsiteY0" fmla="*/ 667657 h 667657"/>
                <a:gd name="connsiteX1" fmla="*/ 0 w 667657"/>
                <a:gd name="connsiteY1" fmla="*/ 0 h 667657"/>
                <a:gd name="connsiteX2" fmla="*/ 667657 w 667657"/>
                <a:gd name="connsiteY2" fmla="*/ 0 h 66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67657" h="667657">
                  <a:moveTo>
                    <a:pt x="0" y="667657"/>
                  </a:moveTo>
                  <a:lnTo>
                    <a:pt x="0" y="0"/>
                  </a:lnTo>
                  <a:lnTo>
                    <a:pt x="667657" y="0"/>
                  </a:lnTo>
                </a:path>
              </a:pathLst>
            </a:custGeom>
            <a:ln w="19050">
              <a:gradFill flip="none" rotWithShape="1">
                <a:gsLst>
                  <a:gs pos="0">
                    <a:schemeClr val="accent1"/>
                  </a:gs>
                  <a:gs pos="100000">
                    <a:schemeClr val="accent1"/>
                  </a:gs>
                </a:gsLst>
                <a:lin ang="0" scaled="1"/>
                <a:tileRect/>
              </a:gradFill>
              <a:miter lim="800000"/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0038350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07407E-6 L 0 0.03542 " pathEditMode="relative" rAng="0" ptsTypes="AA">
                                      <p:cBhvr>
                                        <p:cTn id="9" dur="70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4.16667E-7 -7.40741E-7 L 4.16667E-7 0.03542 " pathEditMode="relative" rAng="0" ptsTypes="AA">
                                      <p:cBhvr>
                                        <p:cTn id="14" dur="7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5E-6 -2.59259E-6 L 5E-6 0.03542 " pathEditMode="relative" rAng="0" ptsTypes="AA">
                                      <p:cBhvr>
                                        <p:cTn id="19" dur="7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2.08333E-6 -2.96296E-6 L 2.08333E-6 0.03542 " pathEditMode="relative" rAng="0" ptsTypes="AA">
                                      <p:cBhvr>
                                        <p:cTn id="24" dur="7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1.875E-6 1.11111E-6 L 1.875E-6 0.01551 " pathEditMode="relative" rAng="0" ptsTypes="AA">
                                      <p:cBhvr>
                                        <p:cTn id="29" dur="5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64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path" presetSubtype="0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5E-6 2.59259E-6 L 5E-6 0.01551 " pathEditMode="relative" rAng="0" ptsTypes="AA">
                                      <p:cBhvr>
                                        <p:cTn id="34" dur="50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64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2" presetClass="path" presetSubtype="0" decel="10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4.16667E-7 -2.96296E-6 L 4.16667E-7 0.01551 " pathEditMode="relative" rAng="0" ptsTypes="AA">
                                      <p:cBhvr>
                                        <p:cTn id="39" dur="5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64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/>
      <p:bldP spid="8" grpId="1"/>
      <p:bldP spid="9" grpId="0"/>
      <p:bldP spid="9" grpId="1"/>
      <p:bldP spid="10" grpId="0"/>
      <p:bldP spid="10" grpId="1"/>
      <p:bldP spid="11" grpId="0"/>
      <p:bldP spid="11" grpId="1"/>
      <p:bldP spid="12" grpId="0"/>
      <p:bldP spid="12" grpId="1"/>
      <p:bldP spid="13" grpId="0"/>
      <p:bldP spid="13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FBFC0FD5-F888-DCE8-CE68-84F926FB629D}"/>
              </a:ext>
            </a:extLst>
          </p:cNvPr>
          <p:cNvSpPr txBox="1"/>
          <p:nvPr/>
        </p:nvSpPr>
        <p:spPr>
          <a:xfrm>
            <a:off x="1420551" y="2260904"/>
            <a:ext cx="911294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0" i="0" dirty="0">
                <a:effectLst/>
                <a:latin typeface="Segoe UI" panose="020B0502040204020203" pitchFamily="34" charset="0"/>
              </a:rPr>
              <a:t>Semantic Kernel is an open-source SDK that lets you easily combine Generative AI Models syntactic programming languages like C# and Python. </a:t>
            </a:r>
            <a:endParaRPr lang="en-DE" sz="2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C7E289-3AEB-2AC0-D27D-1BF73F7E1720}"/>
              </a:ext>
            </a:extLst>
          </p:cNvPr>
          <p:cNvSpPr txBox="1"/>
          <p:nvPr/>
        </p:nvSpPr>
        <p:spPr>
          <a:xfrm>
            <a:off x="3612237" y="5571967"/>
            <a:ext cx="91924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dirty="0">
                <a:effectLst/>
                <a:latin typeface="Segoe UI" panose="020B0502040204020203" pitchFamily="34" charset="0"/>
              </a:rPr>
              <a:t>Currently supported languages: C#, Python</a:t>
            </a:r>
            <a:endParaRPr lang="en-DE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767C17-14C7-120D-1801-735D97D350C3}"/>
              </a:ext>
            </a:extLst>
          </p:cNvPr>
          <p:cNvSpPr txBox="1"/>
          <p:nvPr/>
        </p:nvSpPr>
        <p:spPr>
          <a:xfrm>
            <a:off x="2167972" y="5941299"/>
            <a:ext cx="91924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dirty="0">
                <a:effectLst/>
                <a:latin typeface="Segoe UI" panose="020B0502040204020203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Currently supported AI Services: OpenAI</a:t>
            </a:r>
            <a:r>
              <a:rPr lang="en-US" sz="1800" b="0" i="0" dirty="0">
                <a:effectLst/>
                <a:latin typeface="Segoe UI" panose="020B0502040204020203" pitchFamily="34" charset="0"/>
              </a:rPr>
              <a:t>, </a:t>
            </a:r>
            <a:r>
              <a:rPr lang="en-US" sz="1800" b="0" i="0" u="none" strike="noStrike" dirty="0">
                <a:effectLst/>
                <a:latin typeface="Segoe UI" panose="020B0502040204020203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Azure OpenAI</a:t>
            </a:r>
            <a:r>
              <a:rPr lang="en-US" sz="1800" b="0" i="0" dirty="0">
                <a:effectLst/>
                <a:latin typeface="Segoe UI" panose="020B0502040204020203" pitchFamily="34" charset="0"/>
              </a:rPr>
              <a:t>, and </a:t>
            </a:r>
            <a:r>
              <a:rPr lang="en-US" sz="1800" b="0" i="0" u="none" strike="noStrike" dirty="0">
                <a:effectLst/>
                <a:latin typeface="Segoe UI" panose="020B0502040204020203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Hugging Face</a:t>
            </a:r>
            <a:r>
              <a:rPr lang="en-US" sz="1800" b="0" i="0" dirty="0">
                <a:effectLst/>
                <a:latin typeface="Segoe UI" panose="020B0502040204020203" pitchFamily="34" charset="0"/>
              </a:rPr>
              <a:t> </a:t>
            </a:r>
            <a:endParaRPr lang="en-D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41695E-E575-22F8-B2DE-F52F56227BA0}"/>
              </a:ext>
            </a:extLst>
          </p:cNvPr>
          <p:cNvSpPr txBox="1"/>
          <p:nvPr/>
        </p:nvSpPr>
        <p:spPr>
          <a:xfrm>
            <a:off x="4273550" y="6376307"/>
            <a:ext cx="6403340" cy="3639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 err="1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Introduction</a:t>
            </a:r>
            <a:r>
              <a:rPr lang="de-DE" dirty="0">
                <a:solidFill>
                  <a:srgbClr val="1682D8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| </a:t>
            </a:r>
            <a:r>
              <a:rPr lang="en-DE" dirty="0">
                <a:solidFill>
                  <a:srgbClr val="1682D8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🦜️🔗 </a:t>
            </a:r>
            <a:r>
              <a:rPr lang="de-DE" dirty="0" err="1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Langchain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481727918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C9173EE-EF56-5994-B881-650FBD167194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95404" y="1706444"/>
            <a:ext cx="11642165" cy="4555093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en-DE" sz="3200" b="0" i="0" dirty="0">
                <a:effectLst/>
                <a:latin typeface="-apple-system"/>
              </a:rPr>
              <a:t> </a:t>
            </a:r>
            <a:r>
              <a:rPr lang="de-DE" sz="3200" b="0" i="0" u="sng" dirty="0" err="1">
                <a:effectLst/>
                <a:latin typeface="-apple-system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Overview</a:t>
            </a:r>
            <a:r>
              <a:rPr lang="de-DE" sz="3200" b="0" i="0" u="sng" dirty="0">
                <a:effectLst/>
                <a:latin typeface="-apple-system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de-DE" sz="3200" b="0" i="0" u="sng" dirty="0" err="1">
                <a:effectLst/>
                <a:latin typeface="-apple-system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of</a:t>
            </a:r>
            <a:r>
              <a:rPr lang="de-DE" sz="3200" b="0" i="0" u="sng" dirty="0">
                <a:effectLst/>
                <a:latin typeface="-apple-system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the </a:t>
            </a:r>
            <a:r>
              <a:rPr lang="de-DE" sz="3200" b="0" i="0" u="sng" dirty="0" err="1">
                <a:effectLst/>
                <a:latin typeface="-apple-system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kernel</a:t>
            </a:r>
            <a:endParaRPr lang="de-DE" sz="3200" b="0" i="0" u="sng" dirty="0">
              <a:effectLst/>
              <a:latin typeface="-apple-system"/>
            </a:endParaRPr>
          </a:p>
          <a:p>
            <a:pPr>
              <a:buFont typeface="+mj-lt"/>
              <a:buAutoNum type="arabicPeriod"/>
            </a:pPr>
            <a:r>
              <a:rPr lang="en-DE" sz="3200" u="sng" dirty="0">
                <a:latin typeface="-apple-system"/>
              </a:rPr>
              <a:t> </a:t>
            </a:r>
            <a:r>
              <a:rPr lang="de-DE" sz="3200" u="sng" dirty="0" err="1">
                <a:latin typeface="-apple-syste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Creating</a:t>
            </a:r>
            <a:r>
              <a:rPr lang="de-DE" sz="3200" u="sng" dirty="0">
                <a:latin typeface="-apple-syste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native </a:t>
            </a:r>
            <a:r>
              <a:rPr lang="de-DE" sz="3200" u="sng" dirty="0" err="1">
                <a:latin typeface="-apple-syste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functions</a:t>
            </a:r>
            <a:endParaRPr lang="de-DE" sz="3200" u="sng" dirty="0">
              <a:latin typeface="-apple-system"/>
            </a:endParaRPr>
          </a:p>
          <a:p>
            <a:pPr>
              <a:buFont typeface="+mj-lt"/>
              <a:buAutoNum type="arabicPeriod"/>
            </a:pPr>
            <a:r>
              <a:rPr lang="en-DE" sz="3200" b="0" i="0" dirty="0">
                <a:effectLst/>
                <a:latin typeface="-apple-system"/>
              </a:rPr>
              <a:t> </a:t>
            </a:r>
            <a:r>
              <a:rPr lang="de-DE" sz="3200" u="sng" dirty="0" err="1">
                <a:latin typeface="-apple-syste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Creating</a:t>
            </a:r>
            <a:r>
              <a:rPr lang="de-DE" sz="3200" u="sng" dirty="0">
                <a:latin typeface="-apple-syste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de-DE" sz="3200" u="sng" dirty="0" err="1">
                <a:latin typeface="-apple-syste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semantic</a:t>
            </a:r>
            <a:r>
              <a:rPr lang="de-DE" sz="3200" u="sng" dirty="0">
                <a:latin typeface="-apple-syste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de-DE" sz="3200" b="0" i="0" u="sng" dirty="0" err="1">
                <a:effectLst/>
                <a:latin typeface="-apple-syste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functions</a:t>
            </a:r>
            <a:endParaRPr lang="de-DE" sz="3200" b="0" i="0" dirty="0">
              <a:effectLst/>
              <a:latin typeface="-apple-system"/>
            </a:endParaRPr>
          </a:p>
          <a:p>
            <a:pPr algn="l">
              <a:buFont typeface="+mj-lt"/>
              <a:buAutoNum type="arabicPeriod"/>
            </a:pPr>
            <a:r>
              <a:rPr lang="en-DE" sz="3200" b="0" i="0" dirty="0">
                <a:effectLst/>
                <a:latin typeface="-apple-system"/>
              </a:rPr>
              <a:t> </a:t>
            </a:r>
            <a:r>
              <a:rPr lang="de-DE" sz="3200" u="sng" dirty="0">
                <a:latin typeface="-apple-system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Understanding AI </a:t>
            </a:r>
            <a:r>
              <a:rPr lang="de-DE" sz="3200" u="sng" dirty="0" err="1">
                <a:latin typeface="-apple-system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plugins</a:t>
            </a:r>
            <a:endParaRPr lang="de-DE" sz="3200" u="sng" dirty="0">
              <a:latin typeface="-apple-system"/>
            </a:endParaRPr>
          </a:p>
          <a:p>
            <a:pPr algn="l">
              <a:buFont typeface="+mj-lt"/>
              <a:buAutoNum type="arabicPeriod"/>
            </a:pPr>
            <a:r>
              <a:rPr lang="en-DE" sz="3200" b="0" i="0" dirty="0">
                <a:effectLst/>
                <a:latin typeface="-apple-system"/>
              </a:rPr>
              <a:t> </a:t>
            </a:r>
            <a:r>
              <a:rPr lang="de-DE" sz="3200" u="sng" dirty="0" err="1">
                <a:latin typeface="-apple-system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Chaining</a:t>
            </a:r>
            <a:r>
              <a:rPr lang="de-DE" sz="3200" u="sng" dirty="0">
                <a:latin typeface="-apple-system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de-DE" sz="3200" u="sng" dirty="0" err="1">
                <a:latin typeface="-apple-system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functions</a:t>
            </a:r>
            <a:r>
              <a:rPr lang="de-DE" sz="3200" u="sng" dirty="0">
                <a:latin typeface="-apple-system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together</a:t>
            </a:r>
            <a:endParaRPr lang="de-DE" sz="3200" u="sng" dirty="0">
              <a:latin typeface="-apple-system"/>
            </a:endParaRPr>
          </a:p>
          <a:p>
            <a:pPr algn="l">
              <a:buFont typeface="+mj-lt"/>
              <a:buAutoNum type="arabicPeriod"/>
            </a:pPr>
            <a:r>
              <a:rPr lang="de-DE" sz="3200" u="sng" dirty="0">
                <a:latin typeface="-apple-system"/>
              </a:rPr>
              <a:t>Planer </a:t>
            </a:r>
          </a:p>
          <a:p>
            <a:pPr algn="l">
              <a:buFont typeface="+mj-lt"/>
              <a:buAutoNum type="arabicPeriod"/>
            </a:pPr>
            <a:r>
              <a:rPr lang="de-DE" sz="3200" u="sng" dirty="0">
                <a:latin typeface="-apple-system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Create and </a:t>
            </a:r>
            <a:r>
              <a:rPr lang="de-DE" sz="3200" u="sng" dirty="0" err="1">
                <a:latin typeface="-apple-system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run</a:t>
            </a:r>
            <a:r>
              <a:rPr lang="de-DE" sz="3200" u="sng" dirty="0">
                <a:latin typeface="-apple-system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a </a:t>
            </a:r>
            <a:r>
              <a:rPr lang="de-DE" sz="3200" u="sng" dirty="0" err="1">
                <a:latin typeface="-apple-system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ChatGPT</a:t>
            </a:r>
            <a:r>
              <a:rPr lang="de-DE" sz="3200" u="sng" dirty="0">
                <a:latin typeface="-apple-system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de-DE" sz="3200" u="sng" dirty="0" err="1">
                <a:latin typeface="-apple-system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plugin</a:t>
            </a:r>
            <a:endParaRPr lang="de-DE" sz="3200" u="sng" dirty="0">
              <a:latin typeface="-apple-system"/>
            </a:endParaRPr>
          </a:p>
          <a:p>
            <a:endParaRPr lang="en-D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6008C62-A089-6CC5-8097-DAF115ABC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into Semantic Kernel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546009122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55C7701-4453-43CB-B395-4AF0B3EF87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160" y="657623"/>
            <a:ext cx="9144000" cy="615553"/>
          </a:xfrm>
        </p:spPr>
        <p:txBody>
          <a:bodyPr/>
          <a:lstStyle/>
          <a:p>
            <a:r>
              <a:rPr lang="en-US" dirty="0"/>
              <a:t>Semantic Kernel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614FF4E-5484-0E57-C50C-C4E4F240B03B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70840" y="5297341"/>
            <a:ext cx="4465320" cy="43088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Dr. Damir Dobric</a:t>
            </a:r>
          </a:p>
        </p:txBody>
      </p:sp>
      <p:pic>
        <p:nvPicPr>
          <p:cNvPr id="4" name="Picture 3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A3DF0FD6-8D33-59DF-3AA8-F1F4078ED1E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6648" y="164353"/>
            <a:ext cx="1179602" cy="344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907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E2716E7-E8E6-5541-3679-1ABA882E2D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489" y="365760"/>
            <a:ext cx="4044632" cy="307777"/>
          </a:xfrm>
        </p:spPr>
        <p:txBody>
          <a:bodyPr/>
          <a:lstStyle/>
          <a:p>
            <a:r>
              <a:rPr lang="en-US" sz="2000" dirty="0"/>
              <a:t>SEMANTIC KERNEL OVERVIEW</a:t>
            </a:r>
            <a:endParaRPr lang="en-DE" sz="2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EE306DC-A081-3A0E-3F83-8E85B049ED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5375" y="2046435"/>
            <a:ext cx="6329409" cy="2948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376444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7EA152A-1098-B00D-49CD-4899CB110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Semantic Kernel Initialization with Azure OpenAI</a:t>
            </a:r>
            <a:endParaRPr lang="en-D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AB669C-1B71-190D-7340-472D8FF55CE8}"/>
              </a:ext>
            </a:extLst>
          </p:cNvPr>
          <p:cNvSpPr txBox="1"/>
          <p:nvPr/>
        </p:nvSpPr>
        <p:spPr>
          <a:xfrm>
            <a:off x="2676263" y="2268534"/>
            <a:ext cx="8176219" cy="3623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/>
              <a:t> private </a:t>
            </a:r>
            <a:r>
              <a:rPr lang="de-DE" dirty="0" err="1"/>
              <a:t>static</a:t>
            </a:r>
            <a:r>
              <a:rPr lang="de-DE" dirty="0"/>
              <a:t> </a:t>
            </a:r>
            <a:r>
              <a:rPr lang="de-DE" b="1" dirty="0" err="1"/>
              <a:t>IKernel</a:t>
            </a:r>
            <a:r>
              <a:rPr lang="de-DE" dirty="0"/>
              <a:t> </a:t>
            </a:r>
            <a:r>
              <a:rPr lang="de-DE" dirty="0" err="1"/>
              <a:t>GetAzureKernel</a:t>
            </a:r>
            <a:r>
              <a:rPr lang="de-DE" dirty="0"/>
              <a:t>()</a:t>
            </a:r>
          </a:p>
          <a:p>
            <a:r>
              <a:rPr lang="de-DE" dirty="0"/>
              <a:t>  {</a:t>
            </a:r>
          </a:p>
          <a:p>
            <a:r>
              <a:rPr lang="de-DE" dirty="0"/>
              <a:t>      </a:t>
            </a:r>
            <a:r>
              <a:rPr lang="de-DE" dirty="0" err="1"/>
              <a:t>var</a:t>
            </a:r>
            <a:r>
              <a:rPr lang="de-DE" dirty="0"/>
              <a:t> </a:t>
            </a:r>
            <a:r>
              <a:rPr lang="de-DE" b="1" dirty="0" err="1"/>
              <a:t>kernel</a:t>
            </a:r>
            <a:r>
              <a:rPr lang="de-DE" dirty="0"/>
              <a:t> = </a:t>
            </a:r>
            <a:r>
              <a:rPr lang="de-DE" dirty="0" err="1"/>
              <a:t>new</a:t>
            </a:r>
            <a:r>
              <a:rPr lang="de-DE" dirty="0"/>
              <a:t> </a:t>
            </a:r>
            <a:r>
              <a:rPr lang="de-DE" b="1" dirty="0" err="1"/>
              <a:t>KernelBuilder</a:t>
            </a:r>
            <a:r>
              <a:rPr lang="de-DE" dirty="0"/>
              <a:t>()</a:t>
            </a:r>
            <a:br>
              <a:rPr lang="de-DE" dirty="0"/>
            </a:br>
            <a:endParaRPr lang="de-DE" dirty="0"/>
          </a:p>
          <a:p>
            <a:r>
              <a:rPr lang="de-DE" dirty="0"/>
              <a:t>      .</a:t>
            </a:r>
            <a:r>
              <a:rPr lang="de-DE" dirty="0" err="1"/>
              <a:t>WithAzure</a:t>
            </a:r>
            <a:r>
              <a:rPr lang="de-DE" dirty="0" err="1">
                <a:solidFill>
                  <a:schemeClr val="bg2"/>
                </a:solidFill>
                <a:highlight>
                  <a:srgbClr val="FFFF00"/>
                </a:highlight>
              </a:rPr>
              <a:t>Azure</a:t>
            </a:r>
            <a:r>
              <a:rPr lang="de-DE" dirty="0" err="1">
                <a:highlight>
                  <a:srgbClr val="0000FF"/>
                </a:highlight>
              </a:rPr>
              <a:t>ChatCompletion</a:t>
            </a:r>
            <a:r>
              <a:rPr lang="de-DE" dirty="0" err="1"/>
              <a:t>Service</a:t>
            </a:r>
            <a:r>
              <a:rPr lang="de-DE" dirty="0"/>
              <a:t>(„chat-gpt4“,</a:t>
            </a:r>
          </a:p>
          <a:p>
            <a:r>
              <a:rPr lang="de-DE" dirty="0"/>
              <a:t>      .</a:t>
            </a:r>
            <a:r>
              <a:rPr lang="de-DE" dirty="0" err="1"/>
              <a:t>With</a:t>
            </a:r>
            <a:r>
              <a:rPr lang="de-DE" dirty="0" err="1">
                <a:solidFill>
                  <a:schemeClr val="bg2"/>
                </a:solidFill>
                <a:highlight>
                  <a:srgbClr val="FFFF00"/>
                </a:highlight>
              </a:rPr>
              <a:t>Azure</a:t>
            </a:r>
            <a:r>
              <a:rPr lang="de-DE" dirty="0" err="1">
                <a:highlight>
                  <a:srgbClr val="0000FF"/>
                </a:highlight>
              </a:rPr>
              <a:t>TextCompletion</a:t>
            </a:r>
            <a:r>
              <a:rPr lang="de-DE" dirty="0" err="1"/>
              <a:t>Service</a:t>
            </a:r>
            <a:r>
              <a:rPr lang="de-DE" dirty="0"/>
              <a:t>(„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deployed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name</a:t>
            </a:r>
            <a:r>
              <a:rPr lang="de-DE" dirty="0"/>
              <a:t>“,</a:t>
            </a:r>
          </a:p>
          <a:p>
            <a:r>
              <a:rPr lang="de-DE" dirty="0"/>
              <a:t>          „The </a:t>
            </a:r>
            <a:r>
              <a:rPr lang="de-DE" dirty="0" err="1"/>
              <a:t>endpoint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Azure </a:t>
            </a:r>
            <a:r>
              <a:rPr lang="de-DE" dirty="0" err="1"/>
              <a:t>OpenAI</a:t>
            </a:r>
            <a:r>
              <a:rPr lang="de-DE" dirty="0"/>
              <a:t> </a:t>
            </a:r>
            <a:r>
              <a:rPr lang="de-DE" dirty="0" err="1"/>
              <a:t>service</a:t>
            </a:r>
            <a:r>
              <a:rPr lang="de-DE" dirty="0"/>
              <a:t>“,</a:t>
            </a:r>
          </a:p>
          <a:p>
            <a:r>
              <a:rPr lang="de-DE" dirty="0"/>
              <a:t>          „The API </a:t>
            </a:r>
            <a:r>
              <a:rPr lang="de-DE" dirty="0" err="1"/>
              <a:t>key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Azure </a:t>
            </a:r>
            <a:r>
              <a:rPr lang="de-DE" dirty="0" err="1"/>
              <a:t>OpenAI</a:t>
            </a:r>
            <a:r>
              <a:rPr lang="de-DE" dirty="0"/>
              <a:t> </a:t>
            </a:r>
            <a:r>
              <a:rPr lang="de-DE" dirty="0" err="1"/>
              <a:t>service</a:t>
            </a:r>
            <a:r>
              <a:rPr lang="de-DE" dirty="0"/>
              <a:t>“</a:t>
            </a:r>
          </a:p>
          <a:p>
            <a:r>
              <a:rPr lang="de-DE" dirty="0"/>
              <a:t>      )</a:t>
            </a:r>
          </a:p>
          <a:p>
            <a:r>
              <a:rPr lang="de-DE" dirty="0"/>
              <a:t>      .</a:t>
            </a:r>
            <a:r>
              <a:rPr lang="de-DE" dirty="0" err="1"/>
              <a:t>Build</a:t>
            </a:r>
            <a:r>
              <a:rPr lang="de-DE" dirty="0"/>
              <a:t>();</a:t>
            </a:r>
          </a:p>
          <a:p>
            <a:endParaRPr lang="de-DE" dirty="0"/>
          </a:p>
          <a:p>
            <a:r>
              <a:rPr lang="de-DE" dirty="0"/>
              <a:t>      </a:t>
            </a:r>
            <a:r>
              <a:rPr lang="de-DE" dirty="0" err="1"/>
              <a:t>return</a:t>
            </a:r>
            <a:r>
              <a:rPr lang="de-DE" dirty="0"/>
              <a:t> </a:t>
            </a:r>
            <a:r>
              <a:rPr lang="de-DE" dirty="0" err="1"/>
              <a:t>kernel</a:t>
            </a:r>
            <a:r>
              <a:rPr lang="de-DE" dirty="0"/>
              <a:t>;</a:t>
            </a:r>
          </a:p>
          <a:p>
            <a:r>
              <a:rPr lang="de-DE" dirty="0"/>
              <a:t>  }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779626947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7EA152A-1098-B00D-49CD-4899CB110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Semantic Kernel Initialization with OpenAI</a:t>
            </a:r>
            <a:endParaRPr lang="en-D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AB669C-1B71-190D-7340-472D8FF55CE8}"/>
              </a:ext>
            </a:extLst>
          </p:cNvPr>
          <p:cNvSpPr txBox="1"/>
          <p:nvPr/>
        </p:nvSpPr>
        <p:spPr>
          <a:xfrm>
            <a:off x="3178189" y="2154233"/>
            <a:ext cx="10577567" cy="33516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/>
              <a:t> private </a:t>
            </a:r>
            <a:r>
              <a:rPr lang="de-DE" dirty="0" err="1"/>
              <a:t>static</a:t>
            </a:r>
            <a:r>
              <a:rPr lang="de-DE" dirty="0"/>
              <a:t> </a:t>
            </a:r>
            <a:r>
              <a:rPr lang="de-DE" b="1" dirty="0" err="1"/>
              <a:t>IKernel</a:t>
            </a:r>
            <a:r>
              <a:rPr lang="de-DE" dirty="0"/>
              <a:t> </a:t>
            </a:r>
            <a:r>
              <a:rPr lang="de-DE" dirty="0" err="1"/>
              <a:t>GetAzureKernel</a:t>
            </a:r>
            <a:r>
              <a:rPr lang="de-DE" dirty="0"/>
              <a:t>()</a:t>
            </a:r>
          </a:p>
          <a:p>
            <a:r>
              <a:rPr lang="de-DE" dirty="0"/>
              <a:t>  {</a:t>
            </a:r>
          </a:p>
          <a:p>
            <a:r>
              <a:rPr lang="de-DE" dirty="0"/>
              <a:t>      </a:t>
            </a:r>
            <a:r>
              <a:rPr lang="de-DE" dirty="0" err="1"/>
              <a:t>var</a:t>
            </a:r>
            <a:r>
              <a:rPr lang="de-DE" dirty="0"/>
              <a:t> </a:t>
            </a:r>
            <a:r>
              <a:rPr lang="de-DE" b="1" dirty="0" err="1"/>
              <a:t>kernel</a:t>
            </a:r>
            <a:r>
              <a:rPr lang="de-DE" dirty="0"/>
              <a:t> = </a:t>
            </a:r>
            <a:r>
              <a:rPr lang="de-DE" dirty="0" err="1"/>
              <a:t>new</a:t>
            </a:r>
            <a:r>
              <a:rPr lang="de-DE" dirty="0"/>
              <a:t> </a:t>
            </a:r>
            <a:r>
              <a:rPr lang="de-DE" b="1" dirty="0" err="1"/>
              <a:t>KernelBuilder</a:t>
            </a:r>
            <a:r>
              <a:rPr lang="de-DE" dirty="0"/>
              <a:t>()</a:t>
            </a:r>
            <a:br>
              <a:rPr lang="de-DE" dirty="0"/>
            </a:br>
            <a:r>
              <a:rPr lang="de-DE" dirty="0"/>
              <a:t>      .</a:t>
            </a:r>
            <a:r>
              <a:rPr lang="de-DE" dirty="0" err="1"/>
              <a:t>With</a:t>
            </a:r>
            <a:r>
              <a:rPr lang="de-DE" dirty="0" err="1">
                <a:solidFill>
                  <a:schemeClr val="bg2"/>
                </a:solidFill>
                <a:highlight>
                  <a:srgbClr val="FFFF00"/>
                </a:highlight>
              </a:rPr>
              <a:t>OpenAI</a:t>
            </a:r>
            <a:r>
              <a:rPr lang="de-DE" dirty="0" err="1">
                <a:highlight>
                  <a:srgbClr val="0000FF"/>
                </a:highlight>
              </a:rPr>
              <a:t>ChatCompletion</a:t>
            </a:r>
            <a:r>
              <a:rPr lang="de-DE" dirty="0" err="1"/>
              <a:t>Service</a:t>
            </a:r>
            <a:r>
              <a:rPr lang="de-DE" dirty="0"/>
              <a:t>(„chat-gpt4-turbo“,</a:t>
            </a:r>
          </a:p>
          <a:p>
            <a:r>
              <a:rPr lang="de-DE" dirty="0"/>
              <a:t>      .</a:t>
            </a:r>
            <a:r>
              <a:rPr lang="de-DE" dirty="0" err="1"/>
              <a:t>With</a:t>
            </a:r>
            <a:r>
              <a:rPr lang="de-DE" dirty="0" err="1">
                <a:solidFill>
                  <a:schemeClr val="bg2"/>
                </a:solidFill>
                <a:highlight>
                  <a:srgbClr val="FFFF00"/>
                </a:highlight>
              </a:rPr>
              <a:t>OpenAI</a:t>
            </a:r>
            <a:r>
              <a:rPr lang="de-DE" dirty="0" err="1">
                <a:highlight>
                  <a:srgbClr val="0000FF"/>
                </a:highlight>
              </a:rPr>
              <a:t>TextCompletion</a:t>
            </a:r>
            <a:r>
              <a:rPr lang="de-DE" dirty="0" err="1"/>
              <a:t>Service</a:t>
            </a:r>
            <a:r>
              <a:rPr lang="de-DE" dirty="0"/>
              <a:t>("text-davinci-003“,</a:t>
            </a:r>
          </a:p>
          <a:p>
            <a:r>
              <a:rPr lang="de-DE" dirty="0"/>
              <a:t>          „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Organization</a:t>
            </a:r>
            <a:r>
              <a:rPr lang="de-DE" dirty="0"/>
              <a:t> ID“,</a:t>
            </a:r>
          </a:p>
          <a:p>
            <a:r>
              <a:rPr lang="de-DE" dirty="0"/>
              <a:t>          „The API </a:t>
            </a:r>
            <a:r>
              <a:rPr lang="de-DE" dirty="0" err="1"/>
              <a:t>key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OpenAI</a:t>
            </a:r>
            <a:r>
              <a:rPr lang="de-DE" dirty="0"/>
              <a:t> </a:t>
            </a:r>
            <a:r>
              <a:rPr lang="de-DE" dirty="0" err="1"/>
              <a:t>service</a:t>
            </a:r>
            <a:r>
              <a:rPr lang="de-DE" dirty="0"/>
              <a:t>“,</a:t>
            </a:r>
          </a:p>
          <a:p>
            <a:r>
              <a:rPr lang="de-DE" dirty="0"/>
              <a:t>      )</a:t>
            </a:r>
          </a:p>
          <a:p>
            <a:r>
              <a:rPr lang="de-DE" dirty="0"/>
              <a:t>      .</a:t>
            </a:r>
            <a:r>
              <a:rPr lang="de-DE" dirty="0" err="1"/>
              <a:t>Build</a:t>
            </a:r>
            <a:r>
              <a:rPr lang="de-DE" dirty="0"/>
              <a:t>();</a:t>
            </a:r>
          </a:p>
          <a:p>
            <a:endParaRPr lang="de-DE" dirty="0"/>
          </a:p>
          <a:p>
            <a:r>
              <a:rPr lang="de-DE" dirty="0"/>
              <a:t>      </a:t>
            </a:r>
            <a:r>
              <a:rPr lang="de-DE" dirty="0" err="1"/>
              <a:t>return</a:t>
            </a:r>
            <a:r>
              <a:rPr lang="de-DE" dirty="0"/>
              <a:t> </a:t>
            </a:r>
            <a:r>
              <a:rPr lang="de-DE" dirty="0" err="1"/>
              <a:t>kernel</a:t>
            </a:r>
            <a:r>
              <a:rPr lang="de-DE" dirty="0"/>
              <a:t>;</a:t>
            </a:r>
          </a:p>
          <a:p>
            <a:r>
              <a:rPr lang="de-DE" dirty="0"/>
              <a:t>  }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851933576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B9659FE-D814-D901-D4EE-D5A480F662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chain of functions</a:t>
            </a:r>
            <a:endParaRPr lang="en-DE" dirty="0"/>
          </a:p>
        </p:txBody>
      </p:sp>
      <p:pic>
        <p:nvPicPr>
          <p:cNvPr id="1026" name="Picture 2" descr="SKFunctions run inside the kernel">
            <a:extLst>
              <a:ext uri="{FF2B5EF4-FFF2-40B4-BE49-F238E27FC236}">
                <a16:creationId xmlns:a16="http://schemas.microsoft.com/office/drawing/2014/main" id="{58BB8907-FF94-9CD6-E3FA-4B45EDD637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091" y="3513142"/>
            <a:ext cx="9682370" cy="2576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641E5EC-98F6-04E9-94DF-D231ED4F90BC}"/>
              </a:ext>
            </a:extLst>
          </p:cNvPr>
          <p:cNvSpPr txBox="1"/>
          <p:nvPr/>
        </p:nvSpPr>
        <p:spPr>
          <a:xfrm>
            <a:off x="274916" y="1507724"/>
            <a:ext cx="6095170" cy="9071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arenR"/>
            </a:pPr>
            <a:r>
              <a:rPr lang="en-US" b="0" i="0" dirty="0">
                <a:effectLst/>
                <a:latin typeface="Segoe UI" panose="020B0502040204020203" pitchFamily="34" charset="0"/>
              </a:rPr>
              <a:t>Get the current time</a:t>
            </a:r>
            <a:r>
              <a:rPr lang="en-US" dirty="0">
                <a:latin typeface="Segoe UI" panose="020B0502040204020203" pitchFamily="34" charset="0"/>
              </a:rPr>
              <a:t>.</a:t>
            </a:r>
            <a:endParaRPr lang="en-US" b="0" i="0" dirty="0">
              <a:effectLst/>
              <a:latin typeface="Segoe UI" panose="020B0502040204020203" pitchFamily="34" charset="0"/>
            </a:endParaRPr>
          </a:p>
          <a:p>
            <a:pPr marL="342900" indent="-342900">
              <a:buAutoNum type="arabicParenR"/>
            </a:pPr>
            <a:r>
              <a:rPr lang="en-US" dirty="0">
                <a:latin typeface="Segoe UI" panose="020B0502040204020203" pitchFamily="34" charset="0"/>
              </a:rPr>
              <a:t>G</a:t>
            </a:r>
            <a:r>
              <a:rPr lang="en-US" b="0" i="0" dirty="0">
                <a:effectLst/>
                <a:latin typeface="Segoe UI" panose="020B0502040204020203" pitchFamily="34" charset="0"/>
              </a:rPr>
              <a:t>enerate a poem about the time, before finally. </a:t>
            </a:r>
          </a:p>
          <a:p>
            <a:pPr marL="342900" indent="-342900">
              <a:buAutoNum type="arabicParenR"/>
            </a:pPr>
            <a:r>
              <a:rPr lang="en-US" b="0" i="0" dirty="0">
                <a:effectLst/>
                <a:latin typeface="Segoe UI" panose="020B0502040204020203" pitchFamily="34" charset="0"/>
              </a:rPr>
              <a:t>Translate it.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80397518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F156B43-61D6-223E-B139-4C6190C7ED7B}"/>
              </a:ext>
            </a:extLst>
          </p:cNvPr>
          <p:cNvGraphicFramePr>
            <a:graphicFrameLocks noGrp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val="4188737167"/>
              </p:ext>
            </p:extLst>
          </p:nvPr>
        </p:nvGraphicFramePr>
        <p:xfrm>
          <a:off x="0" y="2662144"/>
          <a:ext cx="11642165" cy="15337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C8BB8E76-E31B-720A-8568-7CFE8B3C2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types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functions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439734763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E2716E7-E8E6-5541-3679-1ABA882E2D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719" y="183488"/>
            <a:ext cx="4044632" cy="492443"/>
          </a:xfrm>
        </p:spPr>
        <p:txBody>
          <a:bodyPr/>
          <a:lstStyle/>
          <a:p>
            <a:r>
              <a:rPr lang="en-US" sz="3200" dirty="0"/>
              <a:t>NATIVE FUNCTIONS</a:t>
            </a:r>
            <a:endParaRPr lang="en-DE" sz="3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13CDD5-BEB2-6C26-6D44-19EF7B91CC0F}"/>
              </a:ext>
            </a:extLst>
          </p:cNvPr>
          <p:cNvSpPr txBox="1"/>
          <p:nvPr/>
        </p:nvSpPr>
        <p:spPr>
          <a:xfrm>
            <a:off x="-1000164" y="3013501"/>
            <a:ext cx="609517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A native function is a function </a:t>
            </a:r>
          </a:p>
          <a:p>
            <a:pPr algn="ctr"/>
            <a:r>
              <a:rPr lang="en-US" sz="2000" dirty="0"/>
              <a:t>defined by the code</a:t>
            </a:r>
            <a:endParaRPr lang="en-DE" sz="2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D68151-7129-C3A4-BFA0-92C252CCAE75}"/>
              </a:ext>
            </a:extLst>
          </p:cNvPr>
          <p:cNvSpPr txBox="1"/>
          <p:nvPr/>
        </p:nvSpPr>
        <p:spPr>
          <a:xfrm>
            <a:off x="4135120" y="2690336"/>
            <a:ext cx="8016240" cy="1477328"/>
          </a:xfrm>
          <a:prstGeom prst="rect">
            <a:avLst/>
          </a:prstGeom>
          <a:solidFill>
            <a:schemeClr val="tx2"/>
          </a:solidFill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[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ascadia Mono" panose="020B0609020000020004" pitchFamily="49" charset="0"/>
              </a:rPr>
              <a:t>SKFunction, Description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ascadia Mono" panose="020B0609020000020004" pitchFamily="49" charset="0"/>
              </a:rPr>
              <a:t>"Gets the UTC current time."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)]</a:t>
            </a:r>
          </a:p>
          <a:p>
            <a:r>
              <a:rPr lang="de-D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</a:t>
            </a:r>
            <a:r>
              <a:rPr lang="de-DE" sz="18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de-D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de-DE" sz="18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string</a:t>
            </a:r>
            <a:r>
              <a:rPr lang="de-D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de-DE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UtcNow</a:t>
            </a:r>
            <a:r>
              <a:rPr lang="de-D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()</a:t>
            </a:r>
          </a:p>
          <a:p>
            <a:r>
              <a:rPr lang="en-D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{</a:t>
            </a:r>
          </a:p>
          <a:p>
            <a:r>
              <a:rPr lang="de-D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</a:t>
            </a:r>
            <a:r>
              <a:rPr lang="de-DE" sz="18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return</a:t>
            </a:r>
            <a:r>
              <a:rPr lang="de-D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de-DE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DateTime.UtcNow.ToString</a:t>
            </a:r>
            <a:r>
              <a:rPr lang="de-D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();</a:t>
            </a:r>
          </a:p>
          <a:p>
            <a:r>
              <a:rPr lang="en-D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}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59527611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E2716E7-E8E6-5541-3679-1ABA882E2D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978" y="352041"/>
            <a:ext cx="4044632" cy="430887"/>
          </a:xfrm>
        </p:spPr>
        <p:txBody>
          <a:bodyPr/>
          <a:lstStyle/>
          <a:p>
            <a:r>
              <a:rPr lang="en-US" sz="2800" dirty="0"/>
              <a:t>SEMANTIC FUNCTIONS</a:t>
            </a:r>
            <a:endParaRPr lang="en-DE" sz="2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D0006F8-71D0-7C82-30C9-769DDA19FCD9}"/>
              </a:ext>
            </a:extLst>
          </p:cNvPr>
          <p:cNvSpPr txBox="1"/>
          <p:nvPr/>
        </p:nvSpPr>
        <p:spPr>
          <a:xfrm>
            <a:off x="-974764" y="2925044"/>
            <a:ext cx="609517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A semantic function is a function </a:t>
            </a:r>
          </a:p>
          <a:p>
            <a:pPr algn="ctr"/>
            <a:r>
              <a:rPr lang="en-US" sz="2000" dirty="0"/>
              <a:t>defined by the LLM prompt</a:t>
            </a:r>
            <a:endParaRPr lang="en-DE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4B5669-79EF-D5A5-89A0-51A02C4AC9EA}"/>
              </a:ext>
            </a:extLst>
          </p:cNvPr>
          <p:cNvSpPr txBox="1"/>
          <p:nvPr/>
        </p:nvSpPr>
        <p:spPr>
          <a:xfrm>
            <a:off x="5378785" y="1200288"/>
            <a:ext cx="5789481" cy="1938992"/>
          </a:xfrm>
          <a:prstGeom prst="rect">
            <a:avLst/>
          </a:prstGeom>
          <a:noFill/>
          <a:ln>
            <a:solidFill>
              <a:schemeClr val="tx2">
                <a:lumMod val="5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</a:lstStyle>
          <a:p>
            <a:r>
              <a:rPr lang="en-DE" sz="2000" dirty="0"/>
              <a:t>string prompt = @"Bot: How can I help you?</a:t>
            </a:r>
          </a:p>
          <a:p>
            <a:r>
              <a:rPr lang="en-DE" sz="2000" dirty="0"/>
              <a:t>User: {{$input}}</a:t>
            </a:r>
          </a:p>
          <a:p>
            <a:endParaRPr lang="en-DE" sz="2000" dirty="0"/>
          </a:p>
          <a:p>
            <a:r>
              <a:rPr lang="en-DE" sz="2000" dirty="0"/>
              <a:t>---------------------------------------------</a:t>
            </a:r>
          </a:p>
          <a:p>
            <a:endParaRPr lang="en-DE" sz="2000" dirty="0"/>
          </a:p>
          <a:p>
            <a:r>
              <a:rPr lang="en-DE" sz="2000" dirty="0"/>
              <a:t>The intent of the user in 5 words or less: ";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5C865D-A74E-B763-D110-45DD3F4F58CB}"/>
              </a:ext>
            </a:extLst>
          </p:cNvPr>
          <p:cNvSpPr txBox="1"/>
          <p:nvPr/>
        </p:nvSpPr>
        <p:spPr>
          <a:xfrm>
            <a:off x="5378785" y="3296801"/>
            <a:ext cx="5789481" cy="3477875"/>
          </a:xfrm>
          <a:prstGeom prst="rect">
            <a:avLst/>
          </a:prstGeom>
          <a:noFill/>
          <a:ln>
            <a:solidFill>
              <a:schemeClr val="tx2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DE" sz="2000" dirty="0"/>
              <a:t>Plugins</a:t>
            </a:r>
          </a:p>
          <a:p>
            <a:r>
              <a:rPr lang="en-DE" sz="2000" dirty="0"/>
              <a:t>│</a:t>
            </a:r>
          </a:p>
          <a:p>
            <a:r>
              <a:rPr lang="en-DE" sz="2000" dirty="0"/>
              <a:t>│─── Plugin</a:t>
            </a:r>
            <a:r>
              <a:rPr lang="en-US" sz="2000" dirty="0"/>
              <a:t>1</a:t>
            </a:r>
            <a:endParaRPr lang="en-DE" sz="2000" dirty="0"/>
          </a:p>
          <a:p>
            <a:r>
              <a:rPr lang="en-US" sz="2000" dirty="0"/>
              <a:t>    </a:t>
            </a:r>
            <a:r>
              <a:rPr lang="en-DE" sz="2000" dirty="0"/>
              <a:t> │</a:t>
            </a:r>
          </a:p>
          <a:p>
            <a:r>
              <a:rPr lang="en-DE" sz="2000" dirty="0"/>
              <a:t> </a:t>
            </a:r>
            <a:r>
              <a:rPr lang="en-US" sz="2000" dirty="0"/>
              <a:t>    </a:t>
            </a:r>
            <a:r>
              <a:rPr lang="en-DE" sz="2000" dirty="0"/>
              <a:t>│─── </a:t>
            </a:r>
            <a:r>
              <a:rPr lang="en-US" sz="2000" dirty="0"/>
              <a:t>Function11</a:t>
            </a:r>
          </a:p>
          <a:p>
            <a:r>
              <a:rPr lang="en-US" sz="2000" dirty="0"/>
              <a:t>     </a:t>
            </a:r>
            <a:r>
              <a:rPr lang="en-DE" sz="2000" dirty="0"/>
              <a:t>│─── </a:t>
            </a:r>
            <a:r>
              <a:rPr lang="en-US" sz="2000" dirty="0"/>
              <a:t>Function12</a:t>
            </a:r>
          </a:p>
          <a:p>
            <a:endParaRPr lang="en-US" sz="2000" dirty="0"/>
          </a:p>
          <a:p>
            <a:r>
              <a:rPr lang="en-DE" sz="2000" dirty="0"/>
              <a:t>└─── Plugin</a:t>
            </a:r>
            <a:r>
              <a:rPr lang="en-US" sz="2000" dirty="0"/>
              <a:t>2</a:t>
            </a:r>
            <a:endParaRPr lang="en-DE" sz="2000" dirty="0"/>
          </a:p>
          <a:p>
            <a:r>
              <a:rPr lang="en-DE" sz="2000" dirty="0"/>
              <a:t>     │</a:t>
            </a:r>
          </a:p>
          <a:p>
            <a:r>
              <a:rPr lang="en-DE" sz="2000" dirty="0"/>
              <a:t> </a:t>
            </a:r>
            <a:r>
              <a:rPr lang="en-US" sz="2000" dirty="0"/>
              <a:t>    </a:t>
            </a:r>
            <a:r>
              <a:rPr lang="en-DE" sz="2000" dirty="0"/>
              <a:t>│─── </a:t>
            </a:r>
            <a:r>
              <a:rPr lang="en-US" sz="2000" dirty="0"/>
              <a:t>Function21</a:t>
            </a:r>
          </a:p>
          <a:p>
            <a:r>
              <a:rPr lang="en-US" sz="2000" dirty="0"/>
              <a:t>     </a:t>
            </a:r>
            <a:r>
              <a:rPr lang="en-DE" sz="2000" dirty="0"/>
              <a:t>│─── </a:t>
            </a:r>
            <a:r>
              <a:rPr lang="en-US" sz="2000" dirty="0"/>
              <a:t>Function22</a:t>
            </a:r>
            <a:endParaRPr lang="en-DE" sz="2000" dirty="0"/>
          </a:p>
        </p:txBody>
      </p:sp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F634562E-5E2E-0828-8C3F-F7F7DC0AD207}"/>
              </a:ext>
            </a:extLst>
          </p:cNvPr>
          <p:cNvSpPr/>
          <p:nvPr/>
        </p:nvSpPr>
        <p:spPr bwMode="auto">
          <a:xfrm>
            <a:off x="4232610" y="167077"/>
            <a:ext cx="2292350" cy="552450"/>
          </a:xfrm>
          <a:prstGeom prst="wedgeRectCallout">
            <a:avLst>
              <a:gd name="adj1" fmla="val 44798"/>
              <a:gd name="adj2" fmla="val 144109"/>
            </a:avLst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Inline Functions</a:t>
            </a:r>
            <a:endParaRPr lang="en-DE" sz="2000" dirty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Speech Bubble: Rectangle 10">
            <a:extLst>
              <a:ext uri="{FF2B5EF4-FFF2-40B4-BE49-F238E27FC236}">
                <a16:creationId xmlns:a16="http://schemas.microsoft.com/office/drawing/2014/main" id="{8E8C2BB5-AE0E-1F01-1490-BDE2BA29A6BB}"/>
              </a:ext>
            </a:extLst>
          </p:cNvPr>
          <p:cNvSpPr/>
          <p:nvPr/>
        </p:nvSpPr>
        <p:spPr bwMode="auto">
          <a:xfrm>
            <a:off x="9134295" y="5917367"/>
            <a:ext cx="2292350" cy="552450"/>
          </a:xfrm>
          <a:prstGeom prst="wedgeRectCallout">
            <a:avLst>
              <a:gd name="adj1" fmla="val -82183"/>
              <a:gd name="adj2" fmla="val -56351"/>
            </a:avLst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In-file Functions</a:t>
            </a:r>
            <a:endParaRPr lang="en-DE" sz="2000" dirty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Speech Bubble: Rectangle 2">
            <a:extLst>
              <a:ext uri="{FF2B5EF4-FFF2-40B4-BE49-F238E27FC236}">
                <a16:creationId xmlns:a16="http://schemas.microsoft.com/office/drawing/2014/main" id="{85FC9AB1-E4E3-A292-7A8F-6269A6A8A7FC}"/>
              </a:ext>
            </a:extLst>
          </p:cNvPr>
          <p:cNvSpPr/>
          <p:nvPr/>
        </p:nvSpPr>
        <p:spPr bwMode="auto">
          <a:xfrm>
            <a:off x="9134295" y="3632930"/>
            <a:ext cx="2292350" cy="552450"/>
          </a:xfrm>
          <a:prstGeom prst="wedgeRectCallout">
            <a:avLst>
              <a:gd name="adj1" fmla="val -82183"/>
              <a:gd name="adj2" fmla="val -56351"/>
            </a:avLst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Add Ins</a:t>
            </a:r>
            <a:endParaRPr lang="en-DE" sz="2000" dirty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292112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  <p:bldP spid="11" grpId="0" animBg="1"/>
      <p:bldP spid="3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B9659FE-D814-D901-D4EE-D5A480F662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Preserving context in  Conversation History</a:t>
            </a:r>
            <a:endParaRPr lang="en-D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3649B19-BF13-41C4-B3FF-8B57638E7958}"/>
              </a:ext>
            </a:extLst>
          </p:cNvPr>
          <p:cNvSpPr txBox="1"/>
          <p:nvPr/>
        </p:nvSpPr>
        <p:spPr>
          <a:xfrm>
            <a:off x="1710772" y="2483560"/>
            <a:ext cx="9580080" cy="2031325"/>
          </a:xfrm>
          <a:prstGeom prst="rect">
            <a:avLst/>
          </a:prstGeom>
          <a:noFill/>
          <a:ln>
            <a:solidFill>
              <a:schemeClr val="bg1">
                <a:lumMod val="50000"/>
                <a:lumOff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800" b="0" i="0" dirty="0">
                <a:solidFill>
                  <a:srgbClr val="49C5B1"/>
                </a:solidFill>
                <a:effectLst/>
                <a:latin typeface="Consolas" panose="020B0609020204030204" pitchFamily="49" charset="0"/>
                <a:cs typeface="Cordia New" panose="020B0502040204020203" pitchFamily="34" charset="-34"/>
              </a:rPr>
              <a:t>Bot</a:t>
            </a:r>
            <a:r>
              <a:rPr lang="en-US" sz="1800" b="0" i="0" dirty="0">
                <a:effectLst/>
                <a:latin typeface="Consolas" panose="020B0609020204030204" pitchFamily="49" charset="0"/>
                <a:cs typeface="Cordia New" panose="020B0502040204020203" pitchFamily="34" charset="-34"/>
              </a:rPr>
              <a:t>: How can I help you? </a:t>
            </a:r>
          </a:p>
          <a:p>
            <a:r>
              <a:rPr lang="en-US" sz="1800" b="0" i="0" dirty="0">
                <a:solidFill>
                  <a:srgbClr val="FFB900"/>
                </a:solidFill>
                <a:effectLst/>
                <a:latin typeface="Consolas" panose="020B0609020204030204" pitchFamily="49" charset="0"/>
                <a:cs typeface="Cordia New" panose="020B0502040204020203" pitchFamily="34" charset="-34"/>
              </a:rPr>
              <a:t>User</a:t>
            </a:r>
            <a:r>
              <a:rPr lang="en-US" sz="1800" b="0" i="0" dirty="0">
                <a:effectLst/>
                <a:latin typeface="Consolas" panose="020B0609020204030204" pitchFamily="49" charset="0"/>
                <a:cs typeface="Cordia New" panose="020B0502040204020203" pitchFamily="34" charset="-34"/>
              </a:rPr>
              <a:t>: What's the weather like today? </a:t>
            </a:r>
          </a:p>
          <a:p>
            <a:r>
              <a:rPr lang="en-US" sz="1800" dirty="0">
                <a:solidFill>
                  <a:srgbClr val="49C5B1"/>
                </a:solidFill>
                <a:latin typeface="Consolas" panose="020B0609020204030204" pitchFamily="49" charset="0"/>
                <a:cs typeface="Cordia New" panose="020B0502040204020203" pitchFamily="34" charset="-34"/>
              </a:rPr>
              <a:t>Bot</a:t>
            </a:r>
            <a:r>
              <a:rPr lang="en-US" sz="1800" b="0" i="0" dirty="0">
                <a:effectLst/>
                <a:latin typeface="Consolas" panose="020B0609020204030204" pitchFamily="49" charset="0"/>
                <a:cs typeface="Cordia New" panose="020B0502040204020203" pitchFamily="34" charset="-34"/>
              </a:rPr>
              <a:t>: Where are you located? </a:t>
            </a:r>
          </a:p>
          <a:p>
            <a:r>
              <a:rPr lang="en-US" sz="1800" dirty="0">
                <a:solidFill>
                  <a:srgbClr val="FFB900"/>
                </a:solidFill>
                <a:latin typeface="Consolas" panose="020B0609020204030204" pitchFamily="49" charset="0"/>
                <a:cs typeface="Cordia New" panose="020B0502040204020203" pitchFamily="34" charset="-34"/>
              </a:rPr>
              <a:t>User</a:t>
            </a:r>
            <a:r>
              <a:rPr lang="en-US" sz="1800" b="0" i="0" dirty="0">
                <a:effectLst/>
                <a:latin typeface="Consolas" panose="020B0609020204030204" pitchFamily="49" charset="0"/>
                <a:cs typeface="Cordia New" panose="020B0502040204020203" pitchFamily="34" charset="-34"/>
              </a:rPr>
              <a:t>: I'm in Frankfurt. </a:t>
            </a:r>
          </a:p>
          <a:p>
            <a:r>
              <a:rPr lang="en-US" sz="1800" dirty="0">
                <a:solidFill>
                  <a:srgbClr val="49C5B1"/>
                </a:solidFill>
                <a:latin typeface="Consolas" panose="020B0609020204030204" pitchFamily="49" charset="0"/>
                <a:cs typeface="Cordia New" panose="020B0502040204020203" pitchFamily="34" charset="-34"/>
              </a:rPr>
              <a:t>Bot</a:t>
            </a:r>
            <a:r>
              <a:rPr lang="en-US" sz="1800" b="0" i="0" dirty="0">
                <a:effectLst/>
                <a:latin typeface="Consolas" panose="020B0609020204030204" pitchFamily="49" charset="0"/>
                <a:cs typeface="Cordia New" panose="020B0502040204020203" pitchFamily="34" charset="-34"/>
              </a:rPr>
              <a:t>: It’s 22 degrees and sunny in Frankfurt today. </a:t>
            </a:r>
          </a:p>
          <a:p>
            <a:r>
              <a:rPr lang="en-US" sz="1800" dirty="0">
                <a:solidFill>
                  <a:srgbClr val="FFB900"/>
                </a:solidFill>
                <a:latin typeface="Consolas" panose="020B0609020204030204" pitchFamily="49" charset="0"/>
                <a:cs typeface="Cordia New" panose="020B0502040204020203" pitchFamily="34" charset="-34"/>
              </a:rPr>
              <a:t>User</a:t>
            </a:r>
            <a:r>
              <a:rPr lang="en-US" sz="1800" b="0" i="0" dirty="0">
                <a:effectLst/>
                <a:latin typeface="Consolas" panose="020B0609020204030204" pitchFamily="49" charset="0"/>
                <a:cs typeface="Cordia New" panose="020B0502040204020203" pitchFamily="34" charset="-34"/>
              </a:rPr>
              <a:t>: Thanks! Can you explain scientific abstracts?</a:t>
            </a:r>
          </a:p>
          <a:p>
            <a:r>
              <a:rPr lang="en-US" sz="1800" dirty="0">
                <a:solidFill>
                  <a:srgbClr val="49C5B1"/>
                </a:solidFill>
                <a:latin typeface="Consolas" panose="020B0609020204030204" pitchFamily="49" charset="0"/>
                <a:cs typeface="Cordia New" panose="020B0502040204020203" pitchFamily="34" charset="-34"/>
              </a:rPr>
              <a:t>Bot</a:t>
            </a:r>
            <a:r>
              <a:rPr lang="en-US" sz="1800" dirty="0">
                <a:latin typeface="Consolas" panose="020B0609020204030204" pitchFamily="49" charset="0"/>
                <a:cs typeface="Cordia New" panose="020B0502040204020203" pitchFamily="34" charset="-34"/>
              </a:rPr>
              <a:t>: Yes. Please provide abstract.</a:t>
            </a:r>
            <a:endParaRPr lang="en-US" sz="1800" b="0" i="0" dirty="0">
              <a:effectLst/>
              <a:latin typeface="Consolas" panose="020B0609020204030204" pitchFamily="49" charset="0"/>
              <a:cs typeface="Cordia New" panose="020B05020402040202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622614402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B9659FE-D814-D901-D4EE-D5A480F662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Variables and Context Flow</a:t>
            </a:r>
            <a:endParaRPr lang="en-DE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9D886E1-AD17-E02D-DA54-D60D5F60CA84}"/>
              </a:ext>
            </a:extLst>
          </p:cNvPr>
          <p:cNvSpPr/>
          <p:nvPr/>
        </p:nvSpPr>
        <p:spPr bwMode="auto">
          <a:xfrm>
            <a:off x="3245473" y="3795919"/>
            <a:ext cx="1943100" cy="611256"/>
          </a:xfrm>
          <a:prstGeom prst="rect">
            <a:avLst/>
          </a:prstGeom>
          <a:solidFill>
            <a:srgbClr val="00B0F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Func1</a:t>
            </a:r>
            <a:endParaRPr lang="en-DE" sz="2000" dirty="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76B573B-B8AB-6DB2-78BC-CE02441BB996}"/>
              </a:ext>
            </a:extLst>
          </p:cNvPr>
          <p:cNvSpPr/>
          <p:nvPr/>
        </p:nvSpPr>
        <p:spPr bwMode="auto">
          <a:xfrm>
            <a:off x="7330936" y="3795919"/>
            <a:ext cx="1943100" cy="611256"/>
          </a:xfrm>
          <a:prstGeom prst="rect">
            <a:avLst/>
          </a:prstGeom>
          <a:solidFill>
            <a:srgbClr val="00B0F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Func2</a:t>
            </a:r>
            <a:endParaRPr lang="en-DE" sz="2000" dirty="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8602605-CD0A-AD16-480B-CB86ABAC5FA3}"/>
              </a:ext>
            </a:extLst>
          </p:cNvPr>
          <p:cNvSpPr/>
          <p:nvPr/>
        </p:nvSpPr>
        <p:spPr bwMode="auto">
          <a:xfrm>
            <a:off x="1121258" y="1689639"/>
            <a:ext cx="1943100" cy="1609866"/>
          </a:xfrm>
          <a:prstGeom prst="rect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de-DE" sz="1600" dirty="0">
                <a:latin typeface="Cascadia Mono" panose="020B0609020000020004" pitchFamily="49" charset="0"/>
              </a:rPr>
              <a:t>{{$</a:t>
            </a: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  <a:latin typeface="Cascadia Mono" panose="020B0609020000020004" pitchFamily="49" charset="0"/>
              </a:rPr>
              <a:t>input</a:t>
            </a:r>
            <a:r>
              <a:rPr lang="de-DE" sz="1600" dirty="0">
                <a:latin typeface="Cascadia Mono" panose="020B0609020000020004" pitchFamily="49" charset="0"/>
              </a:rPr>
              <a:t>}}</a:t>
            </a:r>
            <a:endParaRPr lang="en-DE" sz="1600" dirty="0"/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de-DE" sz="1600" dirty="0">
                <a:latin typeface="Cascadia Mono" panose="020B0609020000020004" pitchFamily="49" charset="0"/>
              </a:rPr>
              <a:t>{{$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  <a:latin typeface="Cascadia Mono" panose="020B0609020000020004" pitchFamily="49" charset="0"/>
              </a:rPr>
              <a:t>var1</a:t>
            </a:r>
            <a:r>
              <a:rPr lang="de-DE" sz="1600" dirty="0">
                <a:latin typeface="Cascadia Mono" panose="020B0609020000020004" pitchFamily="49" charset="0"/>
              </a:rPr>
              <a:t>}}</a:t>
            </a: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de-DE" sz="1600" dirty="0">
                <a:latin typeface="Cascadia Mono" panose="020B0609020000020004" pitchFamily="49" charset="0"/>
              </a:rPr>
              <a:t>{{$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  <a:latin typeface="Cascadia Mono" panose="020B0609020000020004" pitchFamily="49" charset="0"/>
              </a:rPr>
              <a:t>var2</a:t>
            </a:r>
            <a:r>
              <a:rPr lang="de-DE" sz="1600" dirty="0">
                <a:latin typeface="Cascadia Mono" panose="020B0609020000020004" pitchFamily="49" charset="0"/>
              </a:rPr>
              <a:t>}}</a:t>
            </a: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de-DE" sz="1600" dirty="0">
                <a:latin typeface="Cascadia Mono" panose="020B0609020000020004" pitchFamily="49" charset="0"/>
              </a:rPr>
              <a:t>. . .</a:t>
            </a:r>
            <a:endParaRPr lang="en-DE" sz="1600" dirty="0"/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de-DE" sz="1600" dirty="0">
                <a:latin typeface="Cascadia Mono" panose="020B0609020000020004" pitchFamily="49" charset="0"/>
              </a:rPr>
              <a:t>{{$</a:t>
            </a: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  <a:latin typeface="Cascadia Mono" panose="020B0609020000020004" pitchFamily="49" charset="0"/>
              </a:rPr>
              <a:t>varN</a:t>
            </a:r>
            <a:r>
              <a:rPr lang="de-DE" sz="1600" dirty="0">
                <a:latin typeface="Cascadia Mono" panose="020B0609020000020004" pitchFamily="49" charset="0"/>
              </a:rPr>
              <a:t>}}</a:t>
            </a:r>
            <a:endParaRPr lang="en-DE" sz="1600" dirty="0"/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DE" sz="1600" dirty="0"/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DE" sz="1600" dirty="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C1F68DC-6B69-F036-DE23-E4B614889638}"/>
              </a:ext>
            </a:extLst>
          </p:cNvPr>
          <p:cNvSpPr txBox="1"/>
          <p:nvPr/>
        </p:nvSpPr>
        <p:spPr>
          <a:xfrm>
            <a:off x="274916" y="3954982"/>
            <a:ext cx="10274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de-DE" sz="1800" dirty="0">
                <a:latin typeface="Cascadia Mono" panose="020B0609020000020004" pitchFamily="49" charset="0"/>
              </a:rPr>
              <a:t>prompt</a:t>
            </a:r>
            <a:endParaRPr lang="en-DE" sz="1800" dirty="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31486D5-4F66-71E8-B9B4-97D474EC2671}"/>
              </a:ext>
            </a:extLst>
          </p:cNvPr>
          <p:cNvCxnSpPr>
            <a:stCxn id="14" idx="3"/>
            <a:endCxn id="15" idx="1"/>
          </p:cNvCxnSpPr>
          <p:nvPr/>
        </p:nvCxnSpPr>
        <p:spPr>
          <a:xfrm>
            <a:off x="5188573" y="4101547"/>
            <a:ext cx="2142363" cy="0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E844B51-0F89-6F7A-6992-80A8AD9C3285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9274036" y="4101547"/>
            <a:ext cx="578127" cy="0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CECB5AD-4B1B-4943-6F0F-A017338BDAFD}"/>
              </a:ext>
            </a:extLst>
          </p:cNvPr>
          <p:cNvCxnSpPr>
            <a:cxnSpLocks/>
            <a:stCxn id="23" idx="3"/>
          </p:cNvCxnSpPr>
          <p:nvPr/>
        </p:nvCxnSpPr>
        <p:spPr>
          <a:xfrm flipV="1">
            <a:off x="1302373" y="1997765"/>
            <a:ext cx="218314" cy="2141883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E179085-2E7D-39F0-7D86-3FB39B622591}"/>
              </a:ext>
            </a:extLst>
          </p:cNvPr>
          <p:cNvCxnSpPr>
            <a:cxnSpLocks/>
            <a:stCxn id="19" idx="2"/>
            <a:endCxn id="14" idx="1"/>
          </p:cNvCxnSpPr>
          <p:nvPr/>
        </p:nvCxnSpPr>
        <p:spPr>
          <a:xfrm>
            <a:off x="2092808" y="3299505"/>
            <a:ext cx="1152665" cy="802042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7E22B155-A0D4-A03A-3FFE-6C5906F9797D}"/>
              </a:ext>
            </a:extLst>
          </p:cNvPr>
          <p:cNvSpPr txBox="1"/>
          <p:nvPr/>
        </p:nvSpPr>
        <p:spPr>
          <a:xfrm flipH="1">
            <a:off x="1121258" y="1331738"/>
            <a:ext cx="120322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000" dirty="0"/>
              <a:t>Context</a:t>
            </a:r>
            <a:endParaRPr lang="en-DE" sz="2000" dirty="0" err="1"/>
          </a:p>
        </p:txBody>
      </p:sp>
    </p:spTree>
    <p:extLst>
      <p:ext uri="{BB962C8B-B14F-4D97-AF65-F5344CB8AC3E}">
        <p14:creationId xmlns:p14="http://schemas.microsoft.com/office/powerpoint/2010/main" val="2199606686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B9659FE-D814-D901-D4EE-D5A480F662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Variables and Context Flow</a:t>
            </a:r>
            <a:endParaRPr lang="en-DE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9D886E1-AD17-E02D-DA54-D60D5F60CA84}"/>
              </a:ext>
            </a:extLst>
          </p:cNvPr>
          <p:cNvSpPr/>
          <p:nvPr/>
        </p:nvSpPr>
        <p:spPr bwMode="auto">
          <a:xfrm>
            <a:off x="3406637" y="3790949"/>
            <a:ext cx="1943100" cy="611256"/>
          </a:xfrm>
          <a:prstGeom prst="rect">
            <a:avLst/>
          </a:prstGeom>
          <a:solidFill>
            <a:srgbClr val="00B0F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Func1</a:t>
            </a:r>
            <a:endParaRPr lang="en-DE" sz="2000" dirty="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76B573B-B8AB-6DB2-78BC-CE02441BB996}"/>
              </a:ext>
            </a:extLst>
          </p:cNvPr>
          <p:cNvSpPr/>
          <p:nvPr/>
        </p:nvSpPr>
        <p:spPr bwMode="auto">
          <a:xfrm>
            <a:off x="7935571" y="3790949"/>
            <a:ext cx="1943100" cy="611256"/>
          </a:xfrm>
          <a:prstGeom prst="rect">
            <a:avLst/>
          </a:prstGeom>
          <a:solidFill>
            <a:srgbClr val="00B0F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Func2</a:t>
            </a:r>
            <a:endParaRPr lang="en-DE" sz="2000" dirty="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8602605-CD0A-AD16-480B-CB86ABAC5FA3}"/>
              </a:ext>
            </a:extLst>
          </p:cNvPr>
          <p:cNvSpPr/>
          <p:nvPr/>
        </p:nvSpPr>
        <p:spPr bwMode="auto">
          <a:xfrm>
            <a:off x="5671103" y="1958281"/>
            <a:ext cx="1943100" cy="1609866"/>
          </a:xfrm>
          <a:prstGeom prst="rect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de-DE" sz="1600" dirty="0">
                <a:latin typeface="Cascadia Mono" panose="020B0609020000020004" pitchFamily="49" charset="0"/>
              </a:rPr>
              <a:t>{{$</a:t>
            </a: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  <a:latin typeface="Cascadia Mono" panose="020B0609020000020004" pitchFamily="49" charset="0"/>
              </a:rPr>
              <a:t>input</a:t>
            </a:r>
            <a:r>
              <a:rPr lang="de-DE" sz="1600" dirty="0">
                <a:latin typeface="Cascadia Mono" panose="020B0609020000020004" pitchFamily="49" charset="0"/>
              </a:rPr>
              <a:t>}}</a:t>
            </a:r>
            <a:endParaRPr lang="en-DE" sz="1600" dirty="0"/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de-DE" sz="1600" dirty="0">
                <a:latin typeface="Cascadia Mono" panose="020B0609020000020004" pitchFamily="49" charset="0"/>
              </a:rPr>
              <a:t>{{$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  <a:latin typeface="Cascadia Mono" panose="020B0609020000020004" pitchFamily="49" charset="0"/>
              </a:rPr>
              <a:t>var1</a:t>
            </a:r>
            <a:r>
              <a:rPr lang="de-DE" sz="1600" dirty="0">
                <a:latin typeface="Cascadia Mono" panose="020B0609020000020004" pitchFamily="49" charset="0"/>
              </a:rPr>
              <a:t>}}</a:t>
            </a: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de-DE" sz="1600" dirty="0">
                <a:latin typeface="Cascadia Mono" panose="020B0609020000020004" pitchFamily="49" charset="0"/>
              </a:rPr>
              <a:t>{{$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  <a:latin typeface="Cascadia Mono" panose="020B0609020000020004" pitchFamily="49" charset="0"/>
              </a:rPr>
              <a:t>var2</a:t>
            </a:r>
            <a:r>
              <a:rPr lang="de-DE" sz="1600" dirty="0">
                <a:latin typeface="Cascadia Mono" panose="020B0609020000020004" pitchFamily="49" charset="0"/>
              </a:rPr>
              <a:t>}}</a:t>
            </a: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de-DE" sz="1600" dirty="0">
                <a:latin typeface="Cascadia Mono" panose="020B0609020000020004" pitchFamily="49" charset="0"/>
              </a:rPr>
              <a:t>. . .</a:t>
            </a:r>
            <a:endParaRPr lang="en-DE" sz="1600" dirty="0"/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de-DE" sz="1600" dirty="0">
                <a:latin typeface="Cascadia Mono" panose="020B0609020000020004" pitchFamily="49" charset="0"/>
              </a:rPr>
              <a:t>{{$</a:t>
            </a: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  <a:latin typeface="Cascadia Mono" panose="020B0609020000020004" pitchFamily="49" charset="0"/>
              </a:rPr>
              <a:t>varN</a:t>
            </a:r>
            <a:r>
              <a:rPr lang="de-DE" sz="1600" dirty="0">
                <a:latin typeface="Cascadia Mono" panose="020B0609020000020004" pitchFamily="49" charset="0"/>
              </a:rPr>
              <a:t>}}</a:t>
            </a:r>
            <a:endParaRPr lang="en-DE" sz="1600" dirty="0"/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DE" sz="1600" dirty="0"/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DE" sz="1600" dirty="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C1F68DC-6B69-F036-DE23-E4B614889638}"/>
              </a:ext>
            </a:extLst>
          </p:cNvPr>
          <p:cNvSpPr txBox="1"/>
          <p:nvPr/>
        </p:nvSpPr>
        <p:spPr>
          <a:xfrm>
            <a:off x="821569" y="3910255"/>
            <a:ext cx="10274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de-DE" sz="1800" dirty="0">
                <a:latin typeface="Cascadia Mono" panose="020B0609020000020004" pitchFamily="49" charset="0"/>
              </a:rPr>
              <a:t>prompt</a:t>
            </a:r>
            <a:endParaRPr lang="en-DE" sz="1800" dirty="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31486D5-4F66-71E8-B9B4-97D474EC2671}"/>
              </a:ext>
            </a:extLst>
          </p:cNvPr>
          <p:cNvCxnSpPr>
            <a:cxnSpLocks/>
            <a:stCxn id="19" idx="3"/>
            <a:endCxn id="15" idx="1"/>
          </p:cNvCxnSpPr>
          <p:nvPr/>
        </p:nvCxnSpPr>
        <p:spPr>
          <a:xfrm>
            <a:off x="7614203" y="2763214"/>
            <a:ext cx="321368" cy="1333363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E844B51-0F89-6F7A-6992-80A8AD9C3285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9878671" y="4096577"/>
            <a:ext cx="578127" cy="0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CECB5AD-4B1B-4943-6F0F-A017338BDAFD}"/>
              </a:ext>
            </a:extLst>
          </p:cNvPr>
          <p:cNvCxnSpPr>
            <a:cxnSpLocks/>
            <a:stCxn id="23" idx="3"/>
            <a:endCxn id="14" idx="1"/>
          </p:cNvCxnSpPr>
          <p:nvPr/>
        </p:nvCxnSpPr>
        <p:spPr>
          <a:xfrm>
            <a:off x="1849026" y="4094921"/>
            <a:ext cx="1557611" cy="1656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78A1893-4B8C-F67F-C6F8-C1F85A8EC7C7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5349737" y="2216426"/>
            <a:ext cx="642734" cy="1880151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7094436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5D28DEC-CD57-29DF-653B-D09C4CE65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1368" y="3101201"/>
            <a:ext cx="4354511" cy="553998"/>
          </a:xfrm>
        </p:spPr>
        <p:txBody>
          <a:bodyPr/>
          <a:lstStyle/>
          <a:p>
            <a:r>
              <a:rPr lang="en-US" dirty="0"/>
              <a:t>GENERATIVE AI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479378105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B9659FE-D814-D901-D4EE-D5A480F662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Conversation History as variable</a:t>
            </a:r>
            <a:endParaRPr lang="en-D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A1B6AA5-7E4F-AB7D-0F17-5590C658D4B5}"/>
              </a:ext>
            </a:extLst>
          </p:cNvPr>
          <p:cNvSpPr txBox="1"/>
          <p:nvPr/>
        </p:nvSpPr>
        <p:spPr>
          <a:xfrm>
            <a:off x="1690893" y="2409090"/>
            <a:ext cx="10375211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800" dirty="0">
                <a:latin typeface="Cascadia Mono" panose="020B0609020000020004" pitchFamily="49" charset="0"/>
              </a:rPr>
              <a:t>[</a:t>
            </a:r>
            <a:r>
              <a:rPr lang="de-DE" sz="1800" dirty="0" err="1">
                <a:latin typeface="Cascadia Mono" panose="020B0609020000020004" pitchFamily="49" charset="0"/>
              </a:rPr>
              <a:t>History</a:t>
            </a:r>
            <a:r>
              <a:rPr lang="de-DE" sz="1800" dirty="0">
                <a:latin typeface="Cascadia Mono" panose="020B0609020000020004" pitchFamily="49" charset="0"/>
              </a:rPr>
              <a:t>]</a:t>
            </a:r>
          </a:p>
          <a:p>
            <a:r>
              <a:rPr lang="de-DE" sz="1800" dirty="0">
                <a:latin typeface="Cascadia Mono" panose="020B0609020000020004" pitchFamily="49" charset="0"/>
              </a:rPr>
              <a:t>{{$</a:t>
            </a:r>
            <a:r>
              <a:rPr lang="de-DE" sz="1800" dirty="0" err="1">
                <a:solidFill>
                  <a:schemeClr val="accent4">
                    <a:lumMod val="75000"/>
                  </a:schemeClr>
                </a:solidFill>
                <a:latin typeface="Cascadia Mono" panose="020B0609020000020004" pitchFamily="49" charset="0"/>
              </a:rPr>
              <a:t>history</a:t>
            </a:r>
            <a:r>
              <a:rPr lang="de-DE" sz="1800" dirty="0">
                <a:latin typeface="Cascadia Mono" panose="020B0609020000020004" pitchFamily="49" charset="0"/>
              </a:rPr>
              <a:t>}}</a:t>
            </a:r>
          </a:p>
          <a:p>
            <a:endParaRPr lang="en-DE" sz="1800" dirty="0">
              <a:latin typeface="Cascadia Mono" panose="020B0609020000020004" pitchFamily="49" charset="0"/>
            </a:endParaRPr>
          </a:p>
          <a:p>
            <a:r>
              <a:rPr lang="en-DE" sz="1800" dirty="0">
                <a:latin typeface="Cascadia Mono" panose="020B0609020000020004" pitchFamily="49" charset="0"/>
              </a:rPr>
              <a:t>---------------------------------------------</a:t>
            </a:r>
          </a:p>
          <a:p>
            <a:endParaRPr lang="en-DE" sz="1800" dirty="0">
              <a:latin typeface="Cascadia Mono" panose="020B0609020000020004" pitchFamily="49" charset="0"/>
            </a:endParaRPr>
          </a:p>
          <a:p>
            <a:r>
              <a:rPr lang="en-US" sz="1800" dirty="0">
                <a:latin typeface="Cascadia Mono" panose="020B0609020000020004" pitchFamily="49" charset="0"/>
              </a:rPr>
              <a:t>Summarize scientific abstract, using a user-friendly language. </a:t>
            </a:r>
            <a:endParaRPr lang="en-DE" sz="1800" dirty="0">
              <a:latin typeface="Cascadia Mono" panose="020B0609020000020004" pitchFamily="49" charset="0"/>
            </a:endParaRPr>
          </a:p>
          <a:p>
            <a:endParaRPr lang="en-DE" sz="1800" dirty="0">
              <a:latin typeface="Cascadia Mono" panose="020B0609020000020004" pitchFamily="49" charset="0"/>
            </a:endParaRPr>
          </a:p>
          <a:p>
            <a:r>
              <a:rPr lang="de-DE" sz="1800" dirty="0">
                <a:latin typeface="Cascadia Mono" panose="020B0609020000020004" pitchFamily="49" charset="0"/>
              </a:rPr>
              <a:t>[Input]</a:t>
            </a:r>
          </a:p>
          <a:p>
            <a:r>
              <a:rPr lang="de-DE" sz="1800" dirty="0">
                <a:latin typeface="Cascadia Mono" panose="020B0609020000020004" pitchFamily="49" charset="0"/>
              </a:rPr>
              <a:t>{{$</a:t>
            </a:r>
            <a:r>
              <a:rPr lang="de-DE" sz="1800" dirty="0" err="1">
                <a:solidFill>
                  <a:schemeClr val="accent4">
                    <a:lumMod val="75000"/>
                  </a:schemeClr>
                </a:solidFill>
                <a:latin typeface="Cascadia Mono" panose="020B0609020000020004" pitchFamily="49" charset="0"/>
              </a:rPr>
              <a:t>input</a:t>
            </a:r>
            <a:r>
              <a:rPr lang="de-DE" sz="1800" dirty="0">
                <a:latin typeface="Cascadia Mono" panose="020B0609020000020004" pitchFamily="49" charset="0"/>
              </a:rPr>
              <a:t>}}</a:t>
            </a:r>
            <a:endParaRPr lang="en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2DCF2F-6D0F-395B-48C5-96E3C094C2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7713" y="1177501"/>
            <a:ext cx="4092991" cy="1801043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A1C2004-82FE-DDFA-4FA5-FDF9AFEF0E73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3508513" y="2078023"/>
            <a:ext cx="3649200" cy="724812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935473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B9659FE-D814-D901-D4EE-D5A480F662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916" y="623503"/>
            <a:ext cx="10577567" cy="492443"/>
          </a:xfrm>
        </p:spPr>
        <p:txBody>
          <a:bodyPr/>
          <a:lstStyle/>
          <a:p>
            <a:r>
              <a:rPr lang="en-US" sz="3200" dirty="0"/>
              <a:t>Using variables (Templatizing), Prompt Template Syntax)</a:t>
            </a:r>
            <a:endParaRPr lang="en-DE" sz="3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A1B6AA5-7E4F-AB7D-0F17-5590C658D4B5}"/>
              </a:ext>
            </a:extLst>
          </p:cNvPr>
          <p:cNvSpPr txBox="1"/>
          <p:nvPr/>
        </p:nvSpPr>
        <p:spPr>
          <a:xfrm>
            <a:off x="1005093" y="1815480"/>
            <a:ext cx="10375211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800" dirty="0">
                <a:latin typeface="Cascadia Mono" panose="020B0609020000020004" pitchFamily="49" charset="0"/>
              </a:rPr>
              <a:t>[</a:t>
            </a:r>
            <a:r>
              <a:rPr lang="de-DE" sz="1800" dirty="0" err="1">
                <a:latin typeface="Cascadia Mono" panose="020B0609020000020004" pitchFamily="49" charset="0"/>
              </a:rPr>
              <a:t>History</a:t>
            </a:r>
            <a:r>
              <a:rPr lang="de-DE" sz="1800" dirty="0">
                <a:latin typeface="Cascadia Mono" panose="020B0609020000020004" pitchFamily="49" charset="0"/>
              </a:rPr>
              <a:t>]</a:t>
            </a:r>
          </a:p>
          <a:p>
            <a:r>
              <a:rPr lang="de-DE" sz="1800" dirty="0">
                <a:latin typeface="Cascadia Mono" panose="020B0609020000020004" pitchFamily="49" charset="0"/>
              </a:rPr>
              <a:t>{{$</a:t>
            </a:r>
            <a:r>
              <a:rPr lang="de-DE" sz="1800" dirty="0" err="1">
                <a:solidFill>
                  <a:schemeClr val="accent4">
                    <a:lumMod val="75000"/>
                  </a:schemeClr>
                </a:solidFill>
                <a:latin typeface="Cascadia Mono" panose="020B0609020000020004" pitchFamily="49" charset="0"/>
              </a:rPr>
              <a:t>history</a:t>
            </a:r>
            <a:r>
              <a:rPr lang="de-DE" sz="1800" dirty="0">
                <a:latin typeface="Cascadia Mono" panose="020B0609020000020004" pitchFamily="49" charset="0"/>
              </a:rPr>
              <a:t>}}</a:t>
            </a:r>
          </a:p>
          <a:p>
            <a:r>
              <a:rPr lang="en-US" sz="1800" dirty="0">
                <a:latin typeface="Cascadia Mono" panose="020B0609020000020004" pitchFamily="49" charset="0"/>
              </a:rPr>
              <a:t>User: I'm {{$age}} years old kid.</a:t>
            </a:r>
          </a:p>
          <a:p>
            <a:r>
              <a:rPr lang="en-US" sz="1800" dirty="0" err="1">
                <a:latin typeface="Cascadia Mono" panose="020B0609020000020004" pitchFamily="49" charset="0"/>
              </a:rPr>
              <a:t>Bot:Ok</a:t>
            </a:r>
            <a:r>
              <a:rPr lang="en-US" sz="1800" dirty="0">
                <a:latin typeface="Cascadia Mono" panose="020B0609020000020004" pitchFamily="49" charset="0"/>
              </a:rPr>
              <a:t>, explaining to {{$</a:t>
            </a:r>
            <a:r>
              <a:rPr lang="en-US" sz="1800" dirty="0">
                <a:solidFill>
                  <a:schemeClr val="accent4">
                    <a:lumMod val="75000"/>
                  </a:schemeClr>
                </a:solidFill>
                <a:latin typeface="Cascadia Mono" panose="020B0609020000020004" pitchFamily="49" charset="0"/>
              </a:rPr>
              <a:t>age</a:t>
            </a:r>
            <a:r>
              <a:rPr lang="en-US" sz="1800" dirty="0">
                <a:latin typeface="Cascadia Mono" panose="020B0609020000020004" pitchFamily="49" charset="0"/>
              </a:rPr>
              <a:t>}} old kid.</a:t>
            </a:r>
          </a:p>
          <a:p>
            <a:endParaRPr lang="en-DE" sz="1800" dirty="0">
              <a:latin typeface="Cascadia Mono" panose="020B0609020000020004" pitchFamily="49" charset="0"/>
            </a:endParaRPr>
          </a:p>
          <a:p>
            <a:r>
              <a:rPr lang="en-DE" sz="1800" dirty="0">
                <a:latin typeface="Cascadia Mono" panose="020B0609020000020004" pitchFamily="49" charset="0"/>
              </a:rPr>
              <a:t>---------------------------------------------</a:t>
            </a:r>
          </a:p>
          <a:p>
            <a:endParaRPr lang="en-DE" sz="1800" dirty="0">
              <a:latin typeface="Cascadia Mono" panose="020B0609020000020004" pitchFamily="49" charset="0"/>
            </a:endParaRPr>
          </a:p>
          <a:p>
            <a:r>
              <a:rPr lang="en-US" sz="1800" dirty="0">
                <a:latin typeface="Cascadia Mono" panose="020B0609020000020004" pitchFamily="49" charset="0"/>
              </a:rPr>
              <a:t>Summarize abstract, using a user friendly language. Use language of the {{$</a:t>
            </a:r>
            <a:r>
              <a:rPr lang="en-US" sz="1800" dirty="0">
                <a:solidFill>
                  <a:schemeClr val="accent4">
                    <a:lumMod val="75000"/>
                  </a:schemeClr>
                </a:solidFill>
                <a:latin typeface="Cascadia Mono" panose="020B0609020000020004" pitchFamily="49" charset="0"/>
              </a:rPr>
              <a:t>age</a:t>
            </a:r>
            <a:r>
              <a:rPr lang="en-US" sz="1800" dirty="0">
                <a:latin typeface="Cascadia Mono" panose="020B0609020000020004" pitchFamily="49" charset="0"/>
              </a:rPr>
              <a:t>}} years old kid. Don't use subjects like "we" "our" "us" "your".</a:t>
            </a:r>
          </a:p>
          <a:p>
            <a:r>
              <a:rPr lang="en-US" sz="1800" dirty="0">
                <a:latin typeface="Cascadia Mono" panose="020B0609020000020004" pitchFamily="49" charset="0"/>
              </a:rPr>
              <a:t>If {{$</a:t>
            </a:r>
            <a:r>
              <a:rPr lang="en-US" sz="1800" dirty="0">
                <a:solidFill>
                  <a:schemeClr val="accent4">
                    <a:lumMod val="75000"/>
                  </a:schemeClr>
                </a:solidFill>
                <a:latin typeface="Cascadia Mono" panose="020B0609020000020004" pitchFamily="49" charset="0"/>
              </a:rPr>
              <a:t>age</a:t>
            </a:r>
            <a:r>
              <a:rPr lang="en-US" sz="1800" dirty="0">
                <a:latin typeface="Cascadia Mono" panose="020B0609020000020004" pitchFamily="49" charset="0"/>
              </a:rPr>
              <a:t>}} is not on of following options {{$</a:t>
            </a:r>
            <a:r>
              <a:rPr lang="en-US" sz="1800" dirty="0">
                <a:solidFill>
                  <a:schemeClr val="accent4">
                    <a:lumMod val="75000"/>
                  </a:schemeClr>
                </a:solidFill>
                <a:latin typeface="Cascadia Mono" panose="020B0609020000020004" pitchFamily="49" charset="0"/>
              </a:rPr>
              <a:t>options</a:t>
            </a:r>
            <a:r>
              <a:rPr lang="en-US" sz="1800" dirty="0">
                <a:latin typeface="Cascadia Mono" panose="020B0609020000020004" pitchFamily="49" charset="0"/>
              </a:rPr>
              <a:t>}} then return an error message similar to 'Sorry, please use some </a:t>
            </a:r>
            <a:r>
              <a:rPr lang="en-US" sz="1800" dirty="0" err="1">
                <a:latin typeface="Cascadia Mono" panose="020B0609020000020004" pitchFamily="49" charset="0"/>
              </a:rPr>
              <a:t>meaningfull</a:t>
            </a:r>
            <a:r>
              <a:rPr lang="en-US" sz="1800" dirty="0">
                <a:latin typeface="Cascadia Mono" panose="020B0609020000020004" pitchFamily="49" charset="0"/>
              </a:rPr>
              <a:t> age'.</a:t>
            </a:r>
          </a:p>
          <a:p>
            <a:endParaRPr lang="en-DE" sz="1800" dirty="0">
              <a:latin typeface="Cascadia Mono" panose="020B0609020000020004" pitchFamily="49" charset="0"/>
            </a:endParaRPr>
          </a:p>
          <a:p>
            <a:endParaRPr lang="en-DE" sz="1800" dirty="0">
              <a:latin typeface="Cascadia Mono" panose="020B0609020000020004" pitchFamily="49" charset="0"/>
            </a:endParaRPr>
          </a:p>
          <a:p>
            <a:r>
              <a:rPr lang="de-DE" sz="1800" dirty="0">
                <a:latin typeface="Cascadia Mono" panose="020B0609020000020004" pitchFamily="49" charset="0"/>
              </a:rPr>
              <a:t>[Input]</a:t>
            </a:r>
          </a:p>
          <a:p>
            <a:r>
              <a:rPr lang="de-DE" sz="1800" dirty="0">
                <a:latin typeface="Cascadia Mono" panose="020B0609020000020004" pitchFamily="49" charset="0"/>
              </a:rPr>
              <a:t>{{$</a:t>
            </a:r>
            <a:r>
              <a:rPr lang="de-DE" sz="1800" dirty="0" err="1">
                <a:solidFill>
                  <a:schemeClr val="accent4">
                    <a:lumMod val="75000"/>
                  </a:schemeClr>
                </a:solidFill>
                <a:latin typeface="Cascadia Mono" panose="020B0609020000020004" pitchFamily="49" charset="0"/>
              </a:rPr>
              <a:t>input</a:t>
            </a:r>
            <a:r>
              <a:rPr lang="de-DE" sz="1800" dirty="0">
                <a:latin typeface="Cascadia Mono" panose="020B0609020000020004" pitchFamily="49" charset="0"/>
              </a:rPr>
              <a:t>}}</a:t>
            </a:r>
            <a:endParaRPr lang="en-D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7A344D-2BDC-8BD5-0530-26E751AF0781}"/>
              </a:ext>
            </a:extLst>
          </p:cNvPr>
          <p:cNvSpPr txBox="1"/>
          <p:nvPr/>
        </p:nvSpPr>
        <p:spPr>
          <a:xfrm>
            <a:off x="1240320" y="6494054"/>
            <a:ext cx="10951680" cy="3639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solidFill>
                  <a:srgbClr val="00B0F0"/>
                </a:solidFill>
              </a:rPr>
              <a:t>https://learn.microsoft.com/en-us/semantic-kernel/prompt-engineering/prompt-template-syntax</a:t>
            </a:r>
            <a:endParaRPr lang="en-DE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4229441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B9659FE-D814-D901-D4EE-D5A480F662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916" y="623503"/>
            <a:ext cx="10577567" cy="861774"/>
          </a:xfrm>
        </p:spPr>
        <p:txBody>
          <a:bodyPr/>
          <a:lstStyle/>
          <a:p>
            <a:r>
              <a:rPr lang="en-US" dirty="0"/>
              <a:t>Nested Functions</a:t>
            </a:r>
            <a:br>
              <a:rPr lang="en-US" dirty="0"/>
            </a:br>
            <a:r>
              <a:rPr lang="en-US" sz="2000" dirty="0"/>
              <a:t>Semantic function invokes semantic function</a:t>
            </a:r>
            <a:endParaRPr lang="en-DE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4E37097-A17A-448F-C30D-9DCA84E73DF1}"/>
              </a:ext>
            </a:extLst>
          </p:cNvPr>
          <p:cNvSpPr txBox="1"/>
          <p:nvPr/>
        </p:nvSpPr>
        <p:spPr>
          <a:xfrm>
            <a:off x="995154" y="2357163"/>
            <a:ext cx="10375211" cy="2585323"/>
          </a:xfrm>
          <a:prstGeom prst="rect">
            <a:avLst/>
          </a:prstGeom>
          <a:noFill/>
          <a:ln>
            <a:solidFill>
              <a:schemeClr val="accent6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endParaRPr lang="en-DE" sz="1800" dirty="0">
              <a:latin typeface="Cascadia Mono" panose="020B0609020000020004" pitchFamily="49" charset="0"/>
            </a:endParaRPr>
          </a:p>
          <a:p>
            <a:r>
              <a:rPr lang="de-DE" sz="1800" dirty="0">
                <a:latin typeface="Cascadia Mono" panose="020B0609020000020004" pitchFamily="49" charset="0"/>
              </a:rPr>
              <a:t>{{</a:t>
            </a:r>
            <a:r>
              <a:rPr lang="de-DE" sz="1800" dirty="0" err="1">
                <a:latin typeface="Cascadia Mono" panose="020B0609020000020004" pitchFamily="49" charset="0"/>
              </a:rPr>
              <a:t>SamplePlugin.Translator</a:t>
            </a:r>
            <a:r>
              <a:rPr lang="de-DE" sz="1800" dirty="0">
                <a:latin typeface="Cascadia Mono" panose="020B0609020000020004" pitchFamily="49" charset="0"/>
              </a:rPr>
              <a:t> $</a:t>
            </a:r>
            <a:r>
              <a:rPr lang="de-DE" sz="1800" dirty="0" err="1">
                <a:solidFill>
                  <a:schemeClr val="accent4">
                    <a:lumMod val="75000"/>
                  </a:schemeClr>
                </a:solidFill>
                <a:latin typeface="Cascadia Mono" panose="020B0609020000020004" pitchFamily="49" charset="0"/>
              </a:rPr>
              <a:t>input</a:t>
            </a:r>
            <a:r>
              <a:rPr lang="de-DE" sz="1800" dirty="0">
                <a:latin typeface="Cascadia Mono" panose="020B0609020000020004" pitchFamily="49" charset="0"/>
              </a:rPr>
              <a:t>}}</a:t>
            </a:r>
          </a:p>
          <a:p>
            <a:endParaRPr lang="en-DE" sz="1800" dirty="0">
              <a:latin typeface="Cascadia Mono" panose="020B0609020000020004" pitchFamily="49" charset="0"/>
            </a:endParaRPr>
          </a:p>
          <a:p>
            <a:r>
              <a:rPr lang="en-DE" sz="1800" dirty="0">
                <a:latin typeface="Cascadia Mono" panose="020B0609020000020004" pitchFamily="49" charset="0"/>
              </a:rPr>
              <a:t>-----------------------------------------------</a:t>
            </a:r>
          </a:p>
          <a:p>
            <a:endParaRPr lang="en-DE" sz="1800" dirty="0">
              <a:latin typeface="Cascadia Mono" panose="020B0609020000020004" pitchFamily="49" charset="0"/>
            </a:endParaRPr>
          </a:p>
          <a:p>
            <a:r>
              <a:rPr lang="en-US" sz="1800" dirty="0">
                <a:latin typeface="Cascadia Mono" panose="020B0609020000020004" pitchFamily="49" charset="0"/>
              </a:rPr>
              <a:t>Summarize and compress abstract to 50 words, using a user friendly language. </a:t>
            </a:r>
          </a:p>
          <a:p>
            <a:endParaRPr lang="en-DE" sz="1800" dirty="0">
              <a:latin typeface="Cascadia Mono" panose="020B0609020000020004" pitchFamily="49" charset="0"/>
            </a:endParaRPr>
          </a:p>
          <a:p>
            <a:r>
              <a:rPr lang="de-DE" sz="1800" dirty="0">
                <a:latin typeface="Cascadia Mono" panose="020B0609020000020004" pitchFamily="49" charset="0"/>
              </a:rPr>
              <a:t>[Input]</a:t>
            </a:r>
          </a:p>
          <a:p>
            <a:r>
              <a:rPr lang="de-DE" sz="1800" dirty="0">
                <a:latin typeface="Cascadia Mono" panose="020B0609020000020004" pitchFamily="49" charset="0"/>
              </a:rPr>
              <a:t>{{$</a:t>
            </a:r>
            <a:r>
              <a:rPr lang="de-DE" sz="1800" dirty="0" err="1">
                <a:solidFill>
                  <a:schemeClr val="accent4">
                    <a:lumMod val="75000"/>
                  </a:schemeClr>
                </a:solidFill>
                <a:latin typeface="Cascadia Mono" panose="020B0609020000020004" pitchFamily="49" charset="0"/>
              </a:rPr>
              <a:t>input</a:t>
            </a:r>
            <a:r>
              <a:rPr lang="de-DE" sz="1800" dirty="0">
                <a:latin typeface="Cascadia Mono" panose="020B0609020000020004" pitchFamily="49" charset="0"/>
              </a:rPr>
              <a:t>}}</a:t>
            </a:r>
          </a:p>
        </p:txBody>
      </p:sp>
    </p:spTree>
    <p:extLst>
      <p:ext uri="{BB962C8B-B14F-4D97-AF65-F5344CB8AC3E}">
        <p14:creationId xmlns:p14="http://schemas.microsoft.com/office/powerpoint/2010/main" val="2925170176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B9659FE-D814-D901-D4EE-D5A480F662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916" y="623503"/>
            <a:ext cx="10577567" cy="861774"/>
          </a:xfrm>
        </p:spPr>
        <p:txBody>
          <a:bodyPr/>
          <a:lstStyle/>
          <a:p>
            <a:r>
              <a:rPr lang="en-US" dirty="0"/>
              <a:t>Nested Functions</a:t>
            </a:r>
            <a:br>
              <a:rPr lang="en-US" dirty="0"/>
            </a:br>
            <a:r>
              <a:rPr lang="en-US" sz="2000" dirty="0"/>
              <a:t>Semantic function invokes native function</a:t>
            </a:r>
            <a:endParaRPr lang="en-DE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4E37097-A17A-448F-C30D-9DCA84E73DF1}"/>
              </a:ext>
            </a:extLst>
          </p:cNvPr>
          <p:cNvSpPr txBox="1"/>
          <p:nvPr/>
        </p:nvSpPr>
        <p:spPr>
          <a:xfrm>
            <a:off x="2315817" y="1661425"/>
            <a:ext cx="8181561" cy="4770537"/>
          </a:xfrm>
          <a:prstGeom prst="rect">
            <a:avLst/>
          </a:prstGeom>
          <a:noFill/>
          <a:ln>
            <a:solidFill>
              <a:schemeClr val="accent6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endParaRPr lang="en-DE" sz="1600" dirty="0">
              <a:latin typeface="Cascadia Mono" panose="020B0609020000020004" pitchFamily="49" charset="0"/>
            </a:endParaRPr>
          </a:p>
          <a:p>
            <a:r>
              <a:rPr lang="de-DE" sz="1600" dirty="0">
                <a:latin typeface="Cascadia Mono" panose="020B0609020000020004" pitchFamily="49" charset="0"/>
              </a:rPr>
              <a:t>{{</a:t>
            </a:r>
            <a:r>
              <a:rPr lang="de-DE" sz="1600" dirty="0" err="1">
                <a:solidFill>
                  <a:srgbClr val="00B0F0"/>
                </a:solidFill>
                <a:latin typeface="Cascadia Mono" panose="020B0609020000020004" pitchFamily="49" charset="0"/>
              </a:rPr>
              <a:t>SamplePlugin.Translator</a:t>
            </a:r>
            <a:r>
              <a:rPr lang="de-DE" sz="1600" dirty="0">
                <a:solidFill>
                  <a:srgbClr val="00B0F0"/>
                </a:solidFill>
                <a:latin typeface="Cascadia Mono" panose="020B0609020000020004" pitchFamily="49" charset="0"/>
              </a:rPr>
              <a:t> $</a:t>
            </a:r>
            <a:r>
              <a:rPr lang="de-DE" sz="1600" dirty="0" err="1">
                <a:solidFill>
                  <a:srgbClr val="00B0F0"/>
                </a:solidFill>
                <a:latin typeface="Cascadia Mono" panose="020B0609020000020004" pitchFamily="49" charset="0"/>
              </a:rPr>
              <a:t>input</a:t>
            </a:r>
            <a:r>
              <a:rPr lang="de-DE" sz="1600" dirty="0">
                <a:latin typeface="Cascadia Mono" panose="020B0609020000020004" pitchFamily="49" charset="0"/>
              </a:rPr>
              <a:t>}}</a:t>
            </a:r>
          </a:p>
          <a:p>
            <a:endParaRPr lang="en-DE" sz="1600" dirty="0">
              <a:latin typeface="Cascadia Mono" panose="020B0609020000020004" pitchFamily="49" charset="0"/>
            </a:endParaRPr>
          </a:p>
          <a:p>
            <a:r>
              <a:rPr lang="en-DE" sz="1600" dirty="0">
                <a:latin typeface="Cascadia Mono" panose="020B0609020000020004" pitchFamily="49" charset="0"/>
              </a:rPr>
              <a:t>--------------------------------------</a:t>
            </a:r>
          </a:p>
          <a:p>
            <a:endParaRPr lang="en-DE" sz="1600" dirty="0">
              <a:latin typeface="Cascadia Mono" panose="020B0609020000020004" pitchFamily="49" charset="0"/>
            </a:endParaRPr>
          </a:p>
          <a:p>
            <a:r>
              <a:rPr lang="en-US" sz="1600" dirty="0">
                <a:latin typeface="Cascadia Mono" panose="020B0609020000020004" pitchFamily="49" charset="0"/>
              </a:rPr>
              <a:t>Summarize the scientific abstract using a user friendly language. Counter = {{</a:t>
            </a:r>
            <a:r>
              <a:rPr lang="en-US" sz="1600" dirty="0" err="1">
                <a:solidFill>
                  <a:srgbClr val="00B0F0"/>
                </a:solidFill>
                <a:latin typeface="Cascadia Mono" panose="020B0609020000020004" pitchFamily="49" charset="0"/>
              </a:rPr>
              <a:t>StringPlugin.CharCount</a:t>
            </a:r>
            <a:r>
              <a:rPr lang="en-US" sz="1600" dirty="0">
                <a:solidFill>
                  <a:srgbClr val="00B0F0"/>
                </a:solidFill>
                <a:latin typeface="Cascadia Mono" panose="020B0609020000020004" pitchFamily="49" charset="0"/>
              </a:rPr>
              <a:t> $input</a:t>
            </a:r>
            <a:r>
              <a:rPr lang="en-US" sz="1600" dirty="0">
                <a:latin typeface="Cascadia Mono" panose="020B0609020000020004" pitchFamily="49" charset="0"/>
              </a:rPr>
              <a:t>}}</a:t>
            </a:r>
          </a:p>
          <a:p>
            <a:r>
              <a:rPr lang="en-US" sz="1600" dirty="0">
                <a:latin typeface="Cascadia Mono" panose="020B0609020000020004" pitchFamily="49" charset="0"/>
              </a:rPr>
              <a:t>Provide the result in following format:</a:t>
            </a:r>
          </a:p>
          <a:p>
            <a:endParaRPr lang="en-DE" sz="1600" dirty="0">
              <a:latin typeface="Cascadia Mono" panose="020B0609020000020004" pitchFamily="49" charset="0"/>
            </a:endParaRPr>
          </a:p>
          <a:p>
            <a:r>
              <a:rPr lang="de-DE" sz="1600" dirty="0">
                <a:latin typeface="Cascadia Mono" panose="020B0609020000020004" pitchFamily="49" charset="0"/>
              </a:rPr>
              <a:t>[Output]</a:t>
            </a:r>
          </a:p>
          <a:p>
            <a:r>
              <a:rPr lang="de-DE" sz="1600" dirty="0">
                <a:latin typeface="Cascadia Mono" panose="020B0609020000020004" pitchFamily="49" charset="0"/>
              </a:rPr>
              <a:t>Counter: </a:t>
            </a:r>
            <a:r>
              <a:rPr lang="de-DE" sz="1600" dirty="0" err="1">
                <a:latin typeface="Cascadia Mono" panose="020B0609020000020004" pitchFamily="49" charset="0"/>
              </a:rPr>
              <a:t>number</a:t>
            </a:r>
            <a:r>
              <a:rPr lang="de-DE" sz="1600" dirty="0">
                <a:latin typeface="Cascadia Mono" panose="020B0609020000020004" pitchFamily="49" charset="0"/>
              </a:rPr>
              <a:t>,</a:t>
            </a:r>
          </a:p>
          <a:p>
            <a:r>
              <a:rPr lang="de-DE" sz="1600" dirty="0">
                <a:latin typeface="Cascadia Mono" panose="020B0609020000020004" pitchFamily="49" charset="0"/>
              </a:rPr>
              <a:t>Text: </a:t>
            </a:r>
            <a:r>
              <a:rPr lang="de-DE" sz="1600" dirty="0" err="1">
                <a:latin typeface="Cascadia Mono" panose="020B0609020000020004" pitchFamily="49" charset="0"/>
              </a:rPr>
              <a:t>translated</a:t>
            </a:r>
            <a:r>
              <a:rPr lang="de-DE" sz="1600" dirty="0">
                <a:latin typeface="Cascadia Mono" panose="020B0609020000020004" pitchFamily="49" charset="0"/>
              </a:rPr>
              <a:t> </a:t>
            </a:r>
            <a:r>
              <a:rPr lang="de-DE" sz="1600" dirty="0" err="1">
                <a:latin typeface="Cascadia Mono" panose="020B0609020000020004" pitchFamily="49" charset="0"/>
              </a:rPr>
              <a:t>text</a:t>
            </a:r>
            <a:endParaRPr lang="de-DE" sz="1600" dirty="0">
              <a:latin typeface="Cascadia Mono" panose="020B0609020000020004" pitchFamily="49" charset="0"/>
            </a:endParaRPr>
          </a:p>
          <a:p>
            <a:endParaRPr lang="en-DE" sz="1600" dirty="0">
              <a:latin typeface="Cascadia Mono" panose="020B0609020000020004" pitchFamily="49" charset="0"/>
            </a:endParaRPr>
          </a:p>
          <a:p>
            <a:r>
              <a:rPr lang="de-DE" sz="1600" dirty="0">
                <a:latin typeface="Cascadia Mono" panose="020B0609020000020004" pitchFamily="49" charset="0"/>
              </a:rPr>
              <a:t>[Input]</a:t>
            </a:r>
          </a:p>
          <a:p>
            <a:r>
              <a:rPr lang="de-DE" sz="1600" dirty="0">
                <a:latin typeface="Cascadia Mono" panose="020B0609020000020004" pitchFamily="49" charset="0"/>
              </a:rPr>
              <a:t>{{$</a:t>
            </a:r>
            <a:r>
              <a:rPr lang="de-DE" sz="1600" dirty="0" err="1">
                <a:latin typeface="Cascadia Mono" panose="020B0609020000020004" pitchFamily="49" charset="0"/>
              </a:rPr>
              <a:t>input</a:t>
            </a:r>
            <a:r>
              <a:rPr lang="de-DE" sz="1600" dirty="0">
                <a:latin typeface="Cascadia Mono" panose="020B0609020000020004" pitchFamily="49" charset="0"/>
              </a:rPr>
              <a:t>}}</a:t>
            </a:r>
          </a:p>
          <a:p>
            <a:endParaRPr lang="en-DE" sz="1600" dirty="0">
              <a:latin typeface="Cascadia Mono" panose="020B0609020000020004" pitchFamily="49" charset="0"/>
            </a:endParaRPr>
          </a:p>
          <a:p>
            <a:r>
              <a:rPr lang="en-DE" sz="1600" dirty="0">
                <a:latin typeface="Cascadia Mono" panose="020B0609020000020004" pitchFamily="49" charset="0"/>
              </a:rPr>
              <a:t>--------------------------------------</a:t>
            </a:r>
          </a:p>
          <a:p>
            <a:endParaRPr lang="en-DE" sz="1600" dirty="0">
              <a:latin typeface="Cascadia Mono" panose="020B0609020000020004" pitchFamily="49" charset="0"/>
            </a:endParaRPr>
          </a:p>
          <a:p>
            <a:r>
              <a:rPr lang="de-DE" sz="1600" dirty="0">
                <a:latin typeface="Cascadia Mono" panose="020B0609020000020004" pitchFamily="49" charset="0"/>
              </a:rPr>
              <a:t>[Output]</a:t>
            </a:r>
          </a:p>
        </p:txBody>
      </p:sp>
    </p:spTree>
    <p:extLst>
      <p:ext uri="{BB962C8B-B14F-4D97-AF65-F5344CB8AC3E}">
        <p14:creationId xmlns:p14="http://schemas.microsoft.com/office/powerpoint/2010/main" val="2494907078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97BEE76-E418-9D9A-675D-1178B5DF92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8208" y="370840"/>
            <a:ext cx="6510337" cy="553998"/>
          </a:xfrm>
        </p:spPr>
        <p:txBody>
          <a:bodyPr/>
          <a:lstStyle/>
          <a:p>
            <a:r>
              <a:rPr lang="en-US" dirty="0"/>
              <a:t>AI Plugins</a:t>
            </a:r>
            <a:endParaRPr lang="en-D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16DD3F-D13A-5E71-108B-01E1DD9AE525}"/>
              </a:ext>
            </a:extLst>
          </p:cNvPr>
          <p:cNvSpPr txBox="1"/>
          <p:nvPr/>
        </p:nvSpPr>
        <p:spPr>
          <a:xfrm>
            <a:off x="480060" y="6376307"/>
            <a:ext cx="6812280" cy="3639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b="0" i="0" u="sng" dirty="0" err="1">
                <a:effectLst/>
                <a:latin typeface="Segoe UI" panose="020B0502040204020203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OpenAI</a:t>
            </a:r>
            <a:r>
              <a:rPr lang="de-DE" b="0" i="0" u="sng" dirty="0">
                <a:effectLst/>
                <a:latin typeface="Segoe UI" panose="020B0502040204020203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de-DE" b="0" i="0" u="sng" dirty="0" err="1">
                <a:effectLst/>
                <a:latin typeface="Segoe UI" panose="020B0502040204020203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plugin</a:t>
            </a:r>
            <a:r>
              <a:rPr lang="de-DE" b="0" i="0" u="sng" dirty="0">
                <a:effectLst/>
                <a:latin typeface="Segoe UI" panose="020B0502040204020203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de-DE" b="0" i="0" u="sng" dirty="0" err="1">
                <a:effectLst/>
                <a:latin typeface="Segoe UI" panose="020B0502040204020203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specification</a:t>
            </a:r>
            <a:endParaRPr lang="en-DE" dirty="0"/>
          </a:p>
        </p:txBody>
      </p:sp>
      <p:pic>
        <p:nvPicPr>
          <p:cNvPr id="2050" name="Picture 2" descr="Semantic Kernel can orchestrate AI plugins from any provider">
            <a:extLst>
              <a:ext uri="{FF2B5EF4-FFF2-40B4-BE49-F238E27FC236}">
                <a16:creationId xmlns:a16="http://schemas.microsoft.com/office/drawing/2014/main" id="{195736AD-4CA4-0C1D-B0BF-60720EE6C1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5200" y="1783080"/>
            <a:ext cx="7380635" cy="2972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0F4EE02-CF78-0152-8D4F-747C04803B60}"/>
              </a:ext>
            </a:extLst>
          </p:cNvPr>
          <p:cNvSpPr txBox="1"/>
          <p:nvPr/>
        </p:nvSpPr>
        <p:spPr>
          <a:xfrm>
            <a:off x="9677400" y="1475303"/>
            <a:ext cx="1595120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800" dirty="0"/>
              <a:t>Your SK application</a:t>
            </a:r>
            <a:endParaRPr lang="en-DE" sz="1800" dirty="0" err="1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C40DA41-8D3C-6D45-77DD-40D677C288FF}"/>
              </a:ext>
            </a:extLst>
          </p:cNvPr>
          <p:cNvSpPr/>
          <p:nvPr/>
        </p:nvSpPr>
        <p:spPr bwMode="auto">
          <a:xfrm>
            <a:off x="9362440" y="1193800"/>
            <a:ext cx="2260600" cy="3952240"/>
          </a:xfrm>
          <a:prstGeom prst="rect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DE" sz="2000" dirty="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BC227A-565E-E1B4-27DD-B42E242986C3}"/>
              </a:ext>
            </a:extLst>
          </p:cNvPr>
          <p:cNvSpPr txBox="1"/>
          <p:nvPr/>
        </p:nvSpPr>
        <p:spPr>
          <a:xfrm>
            <a:off x="-1363980" y="2697234"/>
            <a:ext cx="6812280" cy="6355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effectLst/>
                <a:latin typeface="Segoe UI" panose="020B0502040204020203" pitchFamily="34" charset="0"/>
              </a:rPr>
              <a:t>a plugin is a group of functions </a:t>
            </a:r>
          </a:p>
          <a:p>
            <a:pPr algn="ctr"/>
            <a:r>
              <a:rPr lang="en-US" b="0" i="0" dirty="0">
                <a:effectLst/>
                <a:latin typeface="Segoe UI" panose="020B0502040204020203" pitchFamily="34" charset="0"/>
              </a:rPr>
              <a:t>that can be exposed to AI applications 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10404680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4D2A6C-21A0-24FE-4ED7-3A45DFDE8ABF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74917" y="1438088"/>
            <a:ext cx="4378363" cy="4634006"/>
          </a:xfrm>
        </p:spPr>
        <p:txBody>
          <a:bodyPr/>
          <a:lstStyle/>
          <a:p>
            <a:endParaRPr lang="en-DE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41D750C-597E-4915-838A-D3116C1A8F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Skill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695694644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F0CDDCA-235D-18C9-E739-1D4AD31961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1F3477-87AA-AED8-7FA7-79C7327EF58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28D4FD-DDAB-36CD-963B-1B3E27142FB1}"/>
              </a:ext>
            </a:extLst>
          </p:cNvPr>
          <p:cNvSpPr txBox="1"/>
          <p:nvPr/>
        </p:nvSpPr>
        <p:spPr>
          <a:xfrm>
            <a:off x="4752340" y="4945101"/>
            <a:ext cx="6812280" cy="6355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hlinkClick r:id="rId2"/>
              </a:rPr>
              <a:t>AutoGen</a:t>
            </a:r>
            <a:r>
              <a:rPr lang="en-US" dirty="0">
                <a:hlinkClick r:id="rId2"/>
              </a:rPr>
              <a:t> Agents Meet Semantic Kernel | Semantic Kernel (microsoft.com)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444883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920805-E0EE-47E5-B253-9D39363917B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337175" y="-554038"/>
            <a:ext cx="6854825" cy="554038"/>
          </a:xfrm>
        </p:spPr>
        <p:txBody>
          <a:bodyPr vert="horz" wrap="square" lIns="0" tIns="0" rIns="0" bIns="0" rtlCol="0" anchor="b">
            <a:spAutoFit/>
          </a:bodyPr>
          <a:lstStyle/>
          <a:p>
            <a:r>
              <a:rPr lang="en-US">
                <a:noFill/>
              </a:rPr>
              <a:t>Microsoft confidential</a:t>
            </a:r>
          </a:p>
        </p:txBody>
      </p:sp>
    </p:spTree>
    <p:extLst>
      <p:ext uri="{BB962C8B-B14F-4D97-AF65-F5344CB8AC3E}">
        <p14:creationId xmlns:p14="http://schemas.microsoft.com/office/powerpoint/2010/main" val="2136642178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13F2713-AD86-F85C-A577-84F2C27DAF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049" y="254000"/>
            <a:ext cx="3567112" cy="553998"/>
          </a:xfrm>
        </p:spPr>
        <p:txBody>
          <a:bodyPr/>
          <a:lstStyle/>
          <a:p>
            <a:r>
              <a:rPr lang="en-US" dirty="0"/>
              <a:t>What is a Model?</a:t>
            </a:r>
            <a:endParaRPr lang="en-DE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BAB806-A167-4026-0B4C-1C402106E2C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53928" y="3096260"/>
            <a:ext cx="6510338" cy="861774"/>
          </a:xfrm>
        </p:spPr>
        <p:txBody>
          <a:bodyPr/>
          <a:lstStyle/>
          <a:p>
            <a:pPr marL="0" indent="0" algn="ctr">
              <a:buNone/>
            </a:pPr>
            <a:r>
              <a:rPr lang="en-US" b="0" i="0" dirty="0">
                <a:effectLst/>
                <a:latin typeface="Segoe UI" panose="020B0502040204020203" pitchFamily="34" charset="0"/>
              </a:rPr>
              <a:t>A </a:t>
            </a:r>
            <a:r>
              <a:rPr lang="en-US" b="0" i="1" dirty="0">
                <a:effectLst/>
                <a:latin typeface="Segoe UI" panose="020B0502040204020203" pitchFamily="34" charset="0"/>
              </a:rPr>
              <a:t>model</a:t>
            </a:r>
            <a:r>
              <a:rPr lang="en-US" b="0" i="0" dirty="0">
                <a:effectLst/>
                <a:latin typeface="Segoe UI" panose="020B0502040204020203" pitchFamily="34" charset="0"/>
              </a:rPr>
              <a:t> refers to a specific instance or version of an LLM AI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535719786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524DF33-7DF7-B557-1C85-2721807EAB5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69947" y="1438088"/>
            <a:ext cx="11642165" cy="5170646"/>
          </a:xfrm>
        </p:spPr>
        <p:txBody>
          <a:bodyPr/>
          <a:lstStyle/>
          <a:p>
            <a:pPr algn="l"/>
            <a:r>
              <a:rPr lang="en-US" sz="2400" i="0" dirty="0">
                <a:effectLst/>
                <a:latin typeface="Segoe UI" panose="020B0502040204020203" pitchFamily="34" charset="0"/>
              </a:rPr>
              <a:t>Ada</a:t>
            </a:r>
            <a:r>
              <a:rPr lang="en-US" sz="2400" b="0" i="0" dirty="0">
                <a:effectLst/>
                <a:latin typeface="Segoe UI" panose="020B0502040204020203" pitchFamily="34" charset="0"/>
              </a:rPr>
              <a:t> </a:t>
            </a:r>
          </a:p>
          <a:p>
            <a:pPr lvl="1"/>
            <a:r>
              <a:rPr lang="en-US" sz="1800" b="0" i="0" dirty="0">
                <a:effectLst/>
                <a:latin typeface="Segoe UI" panose="020B0502040204020203" pitchFamily="34" charset="0"/>
              </a:rPr>
              <a:t>basic natural language understanding </a:t>
            </a:r>
          </a:p>
          <a:p>
            <a:pPr lvl="1"/>
            <a:r>
              <a:rPr lang="en-US" sz="1800" b="0" i="0" dirty="0">
                <a:effectLst/>
                <a:latin typeface="Segoe UI" panose="020B0502040204020203" pitchFamily="34" charset="0"/>
              </a:rPr>
              <a:t>classification, sentiment analysis, summarization, and simple conversation.</a:t>
            </a:r>
          </a:p>
          <a:p>
            <a:pPr algn="l"/>
            <a:r>
              <a:rPr lang="en-US" sz="2400" b="0" i="0" dirty="0">
                <a:effectLst/>
                <a:latin typeface="Segoe UI" panose="020B0502040204020203" pitchFamily="34" charset="0"/>
              </a:rPr>
              <a:t>Babbage </a:t>
            </a:r>
          </a:p>
          <a:p>
            <a:pPr lvl="1"/>
            <a:r>
              <a:rPr lang="en-US" sz="1800" dirty="0">
                <a:latin typeface="Segoe UI" panose="020B0502040204020203" pitchFamily="34" charset="0"/>
              </a:rPr>
              <a:t>more complex natural language tasks, such as reasoning, logic, arithmetic, and word analogy.</a:t>
            </a:r>
          </a:p>
          <a:p>
            <a:r>
              <a:rPr lang="en-US" sz="2400" dirty="0">
                <a:latin typeface="Segoe UI" panose="020B0502040204020203" pitchFamily="34" charset="0"/>
              </a:rPr>
              <a:t>Curie </a:t>
            </a:r>
          </a:p>
          <a:p>
            <a:pPr lvl="1"/>
            <a:r>
              <a:rPr lang="en-US" sz="1800" dirty="0">
                <a:latin typeface="Segoe UI" panose="020B0502040204020203" pitchFamily="34" charset="0"/>
              </a:rPr>
              <a:t>advanced natural language tasks, such as text-to-speech, speech-to-text, translation, paraphrasing, and question answering.</a:t>
            </a:r>
          </a:p>
          <a:p>
            <a:pPr algn="l"/>
            <a:r>
              <a:rPr lang="en-US" sz="2400" b="0" i="0" dirty="0">
                <a:effectLst/>
                <a:latin typeface="Segoe UI" panose="020B0502040204020203" pitchFamily="34" charset="0"/>
              </a:rPr>
              <a:t>Davinci </a:t>
            </a:r>
            <a:endParaRPr lang="en-US" sz="2400" dirty="0">
              <a:latin typeface="Segoe UI" panose="020B0502040204020203" pitchFamily="34" charset="0"/>
            </a:endParaRPr>
          </a:p>
          <a:p>
            <a:pPr lvl="1"/>
            <a:r>
              <a:rPr lang="en-US" sz="1800" dirty="0">
                <a:latin typeface="Segoe UI" panose="020B0502040204020203" pitchFamily="34" charset="0"/>
              </a:rPr>
              <a:t>Handles almost any natural language task, </a:t>
            </a:r>
          </a:p>
          <a:p>
            <a:pPr lvl="1"/>
            <a:r>
              <a:rPr lang="en-US" sz="1800" dirty="0">
                <a:latin typeface="Segoe UI" panose="020B0502040204020203" pitchFamily="34" charset="0"/>
              </a:rPr>
              <a:t>as well as some multimodal tasks, such as image captioning, style transfer, and visual reasoning. </a:t>
            </a:r>
          </a:p>
          <a:p>
            <a:pPr lvl="1"/>
            <a:r>
              <a:rPr lang="en-US" sz="1800" dirty="0">
                <a:latin typeface="Segoe UI" panose="020B0502040204020203" pitchFamily="34" charset="0"/>
              </a:rPr>
              <a:t>It can also generate coherent and creative texts on any topic, with a high level of fluency, consistency, and diversity.</a:t>
            </a:r>
          </a:p>
          <a:p>
            <a:endParaRPr lang="en-DE" sz="24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000BF09-9EBF-F9EF-CF5F-F081C1D380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Available GPT Models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912961825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FEC890-3B29-44B3-1DD9-0ED06DEB2C1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598160" y="2644596"/>
            <a:ext cx="7127240" cy="1932837"/>
          </a:xfrm>
        </p:spPr>
        <p:txBody>
          <a:bodyPr/>
          <a:lstStyle/>
          <a:p>
            <a:r>
              <a:rPr lang="en-US" dirty="0"/>
              <a:t>Open AI</a:t>
            </a:r>
          </a:p>
          <a:p>
            <a:r>
              <a:rPr lang="en-US" sz="2000" dirty="0">
                <a:hlinkClick r:id="rId2"/>
              </a:rPr>
              <a:t>https://platform.</a:t>
            </a:r>
            <a:r>
              <a:rPr lang="en-US" sz="1800" dirty="0">
                <a:hlinkClick r:id="rId2"/>
              </a:rPr>
              <a:t>openai</a:t>
            </a:r>
            <a:r>
              <a:rPr lang="en-US" sz="2000" dirty="0">
                <a:hlinkClick r:id="rId2"/>
              </a:rPr>
              <a:t>.com/docs/models</a:t>
            </a:r>
            <a:br>
              <a:rPr lang="en-US" sz="2000" dirty="0"/>
            </a:br>
            <a:r>
              <a:rPr lang="en-US" sz="2000" dirty="0"/>
              <a:t> </a:t>
            </a:r>
          </a:p>
          <a:p>
            <a:r>
              <a:rPr lang="en-US" dirty="0"/>
              <a:t>Azure Open AI</a:t>
            </a:r>
            <a:br>
              <a:rPr lang="en-US" dirty="0"/>
            </a:br>
            <a:r>
              <a:rPr lang="en-US" sz="2000" dirty="0">
                <a:hlinkClick r:id="rId3"/>
              </a:rPr>
              <a:t>https://oai.azure.com/portal/****/models</a:t>
            </a:r>
            <a:r>
              <a:rPr lang="en-US" sz="2000" dirty="0"/>
              <a:t> </a:t>
            </a:r>
            <a:endParaRPr lang="en-D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9DF2A9-2831-E8E3-69AE-A694BED47CA5}"/>
              </a:ext>
            </a:extLst>
          </p:cNvPr>
          <p:cNvSpPr txBox="1"/>
          <p:nvPr/>
        </p:nvSpPr>
        <p:spPr>
          <a:xfrm>
            <a:off x="585834" y="213161"/>
            <a:ext cx="3417206" cy="2431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AI Services</a:t>
            </a:r>
            <a:endParaRPr kumimoji="0" lang="de-DE" sz="4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4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DE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DE" sz="4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70982788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FEC890-3B29-44B3-1DD9-0ED06DEB2C1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0480" y="2991132"/>
            <a:ext cx="6510338" cy="947952"/>
          </a:xfrm>
        </p:spPr>
        <p:txBody>
          <a:bodyPr/>
          <a:lstStyle/>
          <a:p>
            <a:r>
              <a:rPr lang="en-US" dirty="0"/>
              <a:t>Open AI Playground</a:t>
            </a:r>
          </a:p>
          <a:p>
            <a:r>
              <a:rPr lang="en-US" dirty="0"/>
              <a:t>Azure Open AI Playground</a:t>
            </a:r>
            <a:endParaRPr lang="en-D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9DF2A9-2831-E8E3-69AE-A694BED47CA5}"/>
              </a:ext>
            </a:extLst>
          </p:cNvPr>
          <p:cNvSpPr txBox="1"/>
          <p:nvPr/>
        </p:nvSpPr>
        <p:spPr>
          <a:xfrm>
            <a:off x="341994" y="736056"/>
            <a:ext cx="3546928" cy="2431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DEMO</a:t>
            </a:r>
            <a:endParaRPr kumimoji="0" lang="de-DE" sz="4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4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DE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DE" sz="4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8593593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AFF0798-716C-3F82-CE47-B962E29D833F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33680" y="226529"/>
            <a:ext cx="10198100" cy="43088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 Generative Model Types</a:t>
            </a:r>
            <a:endParaRPr lang="en-DE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412CA8B-B6EB-F1C0-F789-CF68EC2E6C72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826652" y="1934822"/>
            <a:ext cx="3167879" cy="738663"/>
          </a:xfrm>
          <a:solidFill>
            <a:srgbClr val="00B0F0"/>
          </a:solidFill>
        </p:spPr>
        <p:txBody>
          <a:bodyPr/>
          <a:lstStyle/>
          <a:p>
            <a:pPr marL="0" indent="0" algn="ctr">
              <a:buNone/>
            </a:pPr>
            <a:r>
              <a:rPr lang="en-US" sz="1600" dirty="0">
                <a:solidFill>
                  <a:schemeClr val="bg1"/>
                </a:solidFill>
              </a:rPr>
              <a:t> </a:t>
            </a:r>
            <a:br>
              <a:rPr lang="en-US" sz="1600" dirty="0">
                <a:solidFill>
                  <a:schemeClr val="bg1"/>
                </a:solidFill>
              </a:rPr>
            </a:br>
            <a:r>
              <a:rPr lang="en-US" sz="1600" dirty="0"/>
              <a:t>Completion Models</a:t>
            </a:r>
          </a:p>
          <a:p>
            <a:pPr marL="0" indent="0">
              <a:buNone/>
            </a:pPr>
            <a:r>
              <a:rPr lang="en-US" sz="1600" dirty="0"/>
              <a:t> </a:t>
            </a:r>
            <a:endParaRPr lang="en-DE" sz="160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EDADEC6-4262-42D8-F097-E165F57712F2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8096782" y="1936531"/>
            <a:ext cx="3284958" cy="736954"/>
          </a:xfrm>
          <a:solidFill>
            <a:srgbClr val="00B0F0"/>
          </a:solidFill>
        </p:spPr>
        <p:txBody>
          <a:bodyPr lIns="0" tIns="0" rIns="0" bIns="0"/>
          <a:lstStyle/>
          <a:p>
            <a:pPr algn="ctr">
              <a:lnSpc>
                <a:spcPts val="1900"/>
              </a:lnSpc>
            </a:pPr>
            <a:endParaRPr lang="en-US" sz="1600" dirty="0">
              <a:solidFill>
                <a:schemeClr val="bg1"/>
              </a:solidFill>
            </a:endParaRPr>
          </a:p>
          <a:p>
            <a:pPr marL="0" indent="0" algn="ctr">
              <a:lnSpc>
                <a:spcPts val="1900"/>
              </a:lnSpc>
              <a:buNone/>
            </a:pPr>
            <a:r>
              <a:rPr lang="en-US" sz="1600" dirty="0"/>
              <a:t>Chat Models</a:t>
            </a:r>
            <a:br>
              <a:rPr lang="en-US" sz="1600" dirty="0"/>
            </a:br>
            <a:endParaRPr lang="en-DE" sz="1600" dirty="0"/>
          </a:p>
        </p:txBody>
      </p:sp>
      <p:sp>
        <p:nvSpPr>
          <p:cNvPr id="2" name="Text Placeholder 8">
            <a:extLst>
              <a:ext uri="{FF2B5EF4-FFF2-40B4-BE49-F238E27FC236}">
                <a16:creationId xmlns:a16="http://schemas.microsoft.com/office/drawing/2014/main" id="{2CA0ACB2-0CD9-FB01-B48A-15966259897A}"/>
              </a:ext>
            </a:extLst>
          </p:cNvPr>
          <p:cNvSpPr txBox="1">
            <a:spLocks/>
          </p:cNvSpPr>
          <p:nvPr/>
        </p:nvSpPr>
        <p:spPr>
          <a:xfrm>
            <a:off x="4826652" y="3622968"/>
            <a:ext cx="3167879" cy="805584"/>
          </a:xfrm>
          <a:prstGeom prst="rect">
            <a:avLst/>
          </a:prstGeom>
          <a:solidFill>
            <a:srgbClr val="00B050"/>
          </a:solidFill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ts val="2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300" b="0" kern="1200" spc="-10" baseline="0">
                <a:solidFill>
                  <a:srgbClr val="16161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-1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-1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application is based on Completion</a:t>
            </a:r>
            <a:r>
              <a:rPr kumimoji="0" lang="en-US" sz="1600" b="0" i="0" u="none" strike="noStrike" kern="1200" cap="none" spc="-1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(</a:t>
            </a:r>
            <a:r>
              <a:rPr kumimoji="0" lang="en-US" sz="1600" b="0" i="0" u="none" strike="noStrike" kern="1200" cap="none" spc="-1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prompts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  <a:endParaRPr kumimoji="0" lang="en-US" sz="1600" b="0" i="0" u="none" strike="noStrike" kern="1200" cap="none" spc="-1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-1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-1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C6363A2-567F-8BAC-B46C-AABFE5F1CEFF}"/>
              </a:ext>
            </a:extLst>
          </p:cNvPr>
          <p:cNvCxnSpPr>
            <a:cxnSpLocks/>
            <a:stCxn id="2" idx="0"/>
            <a:endCxn id="8" idx="2"/>
          </p:cNvCxnSpPr>
          <p:nvPr/>
        </p:nvCxnSpPr>
        <p:spPr>
          <a:xfrm flipV="1">
            <a:off x="6410592" y="2673485"/>
            <a:ext cx="0" cy="9494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F67E7F8-057D-8DB4-EEE8-5E3079970491}"/>
              </a:ext>
            </a:extLst>
          </p:cNvPr>
          <p:cNvCxnSpPr>
            <a:cxnSpLocks/>
            <a:stCxn id="15" idx="0"/>
            <a:endCxn id="9" idx="2"/>
          </p:cNvCxnSpPr>
          <p:nvPr/>
        </p:nvCxnSpPr>
        <p:spPr>
          <a:xfrm flipH="1" flipV="1">
            <a:off x="9739261" y="2673485"/>
            <a:ext cx="3113" cy="9546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BB5933C0-EF84-C581-A27C-8895EA06AD51}"/>
              </a:ext>
            </a:extLst>
          </p:cNvPr>
          <p:cNvSpPr txBox="1">
            <a:spLocks/>
          </p:cNvSpPr>
          <p:nvPr/>
        </p:nvSpPr>
        <p:spPr>
          <a:xfrm>
            <a:off x="8096782" y="3628153"/>
            <a:ext cx="3291184" cy="805583"/>
          </a:xfrm>
          <a:prstGeom prst="rect">
            <a:avLst/>
          </a:prstGeom>
          <a:solidFill>
            <a:srgbClr val="00B050"/>
          </a:solidFill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ts val="2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300" b="0" kern="1200" spc="-10" baseline="0">
                <a:solidFill>
                  <a:srgbClr val="16161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-1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-1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Chat-GPT Application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6619FAE1-B9FC-AA8A-781B-50C80EF0F4AD}"/>
              </a:ext>
            </a:extLst>
          </p:cNvPr>
          <p:cNvSpPr txBox="1">
            <a:spLocks/>
          </p:cNvSpPr>
          <p:nvPr/>
        </p:nvSpPr>
        <p:spPr>
          <a:xfrm>
            <a:off x="1556523" y="1936529"/>
            <a:ext cx="3167878" cy="738664"/>
          </a:xfrm>
          <a:prstGeom prst="rect">
            <a:avLst/>
          </a:prstGeom>
          <a:solidFill>
            <a:srgbClr val="00B0F0"/>
          </a:solidFill>
        </p:spPr>
        <p:txBody>
          <a:bodyPr vert="horz" wrap="square" lIns="0" tIns="0" rIns="0" bIns="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br>
              <a:rPr lang="en-US" sz="1600" dirty="0">
                <a:solidFill>
                  <a:schemeClr val="bg1"/>
                </a:solidFill>
              </a:rPr>
            </a:b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/>
              <a:t> Embeddings Models</a:t>
            </a:r>
            <a:br>
              <a:rPr lang="en-US" sz="1600" dirty="0"/>
            </a:br>
            <a:endParaRPr lang="en-DE" sz="1600" dirty="0"/>
          </a:p>
        </p:txBody>
      </p:sp>
      <p:sp>
        <p:nvSpPr>
          <p:cNvPr id="47" name="Text Placeholder 8">
            <a:extLst>
              <a:ext uri="{FF2B5EF4-FFF2-40B4-BE49-F238E27FC236}">
                <a16:creationId xmlns:a16="http://schemas.microsoft.com/office/drawing/2014/main" id="{71B48A78-AB8F-1B25-4F96-2B0567776765}"/>
              </a:ext>
            </a:extLst>
          </p:cNvPr>
          <p:cNvSpPr txBox="1">
            <a:spLocks/>
          </p:cNvSpPr>
          <p:nvPr/>
        </p:nvSpPr>
        <p:spPr>
          <a:xfrm>
            <a:off x="1556523" y="3622968"/>
            <a:ext cx="3167879" cy="805584"/>
          </a:xfrm>
          <a:prstGeom prst="rect">
            <a:avLst/>
          </a:prstGeom>
          <a:solidFill>
            <a:srgbClr val="00B050"/>
          </a:solidFill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ts val="2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300" b="0" kern="1200" spc="-10" baseline="0">
                <a:solidFill>
                  <a:srgbClr val="16161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-1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-1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Semantic Search Applications</a:t>
            </a:r>
          </a:p>
          <a:p>
            <a:pPr marL="0" marR="0" lvl="0" indent="0" algn="ctr" defTabSz="914400" rtl="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-1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33153189-CB76-E9ED-BAC7-C7F1728F02C6}"/>
              </a:ext>
            </a:extLst>
          </p:cNvPr>
          <p:cNvCxnSpPr>
            <a:cxnSpLocks/>
            <a:stCxn id="47" idx="0"/>
            <a:endCxn id="17" idx="2"/>
          </p:cNvCxnSpPr>
          <p:nvPr/>
        </p:nvCxnSpPr>
        <p:spPr>
          <a:xfrm flipH="1" flipV="1">
            <a:off x="3140462" y="2675193"/>
            <a:ext cx="1" cy="9477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6869843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5" grpId="0" animBg="1"/>
      <p:bldP spid="4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81ED793-E3B5-4942-3B17-D64DF9C474D0}"/>
              </a:ext>
            </a:extLst>
          </p:cNvPr>
          <p:cNvSpPr txBox="1"/>
          <p:nvPr/>
        </p:nvSpPr>
        <p:spPr>
          <a:xfrm>
            <a:off x="341994" y="736056"/>
            <a:ext cx="3546928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Completion</a:t>
            </a:r>
            <a:r>
              <a:rPr kumimoji="0" lang="de-DE" sz="4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Models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4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DE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DE" sz="4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512834-A4C7-A712-344B-628CEA37EC13}"/>
              </a:ext>
            </a:extLst>
          </p:cNvPr>
          <p:cNvSpPr txBox="1"/>
          <p:nvPr/>
        </p:nvSpPr>
        <p:spPr>
          <a:xfrm>
            <a:off x="4495068" y="2282090"/>
            <a:ext cx="7031452" cy="2585323"/>
          </a:xfrm>
          <a:prstGeom prst="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800" dirty="0">
                <a:latin typeface="Cascadia Mono" panose="020B0609020000020004" pitchFamily="49" charset="0"/>
              </a:rPr>
              <a:t>Summarize following scientific abstract, using a user-friendly language. </a:t>
            </a:r>
            <a:endParaRPr lang="en-DE" sz="1800" dirty="0">
              <a:latin typeface="Cascadia Mono" panose="020B0609020000020004" pitchFamily="49" charset="0"/>
            </a:endParaRPr>
          </a:p>
          <a:p>
            <a:endParaRPr lang="en-DE" sz="1800" dirty="0">
              <a:latin typeface="Cascadia Mono" panose="020B0609020000020004" pitchFamily="49" charset="0"/>
            </a:endParaRPr>
          </a:p>
          <a:p>
            <a:r>
              <a:rPr lang="de-DE" sz="1800" dirty="0">
                <a:latin typeface="Cascadia Mono" panose="020B0609020000020004" pitchFamily="49" charset="0"/>
              </a:rPr>
              <a:t>[Abstract]</a:t>
            </a:r>
            <a:br>
              <a:rPr lang="de-DE" sz="1800" dirty="0">
                <a:latin typeface="Cascadia Mono" panose="020B0609020000020004" pitchFamily="49" charset="0"/>
              </a:rPr>
            </a:br>
            <a:r>
              <a:rPr lang="en-US" sz="1800" dirty="0">
                <a:latin typeface="Cascadia Mono" panose="020B0609020000020004" pitchFamily="49" charset="0"/>
              </a:rPr>
              <a:t>Sparse representation has attracted much attention from researchers in fields of signal processing, image processing, computer vision, and pattern recognition. Sparse representation also has a</a:t>
            </a:r>
          </a:p>
          <a:p>
            <a:r>
              <a:rPr lang="en-US" sz="1800" dirty="0">
                <a:latin typeface="Cascadia Mono" panose="020B0609020000020004" pitchFamily="49" charset="0"/>
              </a:rPr>
              <a:t>good reputation in both theoretical research . . .</a:t>
            </a:r>
            <a:endParaRPr lang="de-DE" sz="1800" dirty="0">
              <a:latin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2352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Microsoft Build 2/3 Template Light">
  <a:themeElements>
    <a:clrScheme name="Daenet">
      <a:dk1>
        <a:srgbClr val="27241F"/>
      </a:dk1>
      <a:lt1>
        <a:srgbClr val="FFFFFF"/>
      </a:lt1>
      <a:dk2>
        <a:srgbClr val="10069F"/>
      </a:dk2>
      <a:lt2>
        <a:srgbClr val="E8E6DF"/>
      </a:lt2>
      <a:accent1>
        <a:srgbClr val="FF584F"/>
      </a:accent1>
      <a:accent2>
        <a:srgbClr val="F38B3C"/>
      </a:accent2>
      <a:accent3>
        <a:srgbClr val="FFC267"/>
      </a:accent3>
      <a:accent4>
        <a:srgbClr val="FFEB78"/>
      </a:accent4>
      <a:accent5>
        <a:srgbClr val="A39E98"/>
      </a:accent5>
      <a:accent6>
        <a:srgbClr val="006EB6"/>
      </a:accent6>
      <a:hlink>
        <a:srgbClr val="006EB6"/>
      </a:hlink>
      <a:folHlink>
        <a:srgbClr val="9E0900"/>
      </a:folHlink>
    </a:clrScheme>
    <a:fontScheme name="Daenet Segoe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rgbClr val="FFFFFF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Build_2023_two thirds_ Event-template.potx" id="{E35FB76E-5016-43E6-9EB6-784E735A0127}" vid="{0912E96D-E794-4DE6-8E50-12488BB7B549}"/>
    </a:ext>
  </a:extLst>
</a:theme>
</file>

<file path=ppt/theme/theme2.xml><?xml version="1.0" encoding="utf-8"?>
<a:theme xmlns:a="http://schemas.openxmlformats.org/drawingml/2006/main" name="1_Microsoft Build 2/3 Template Dark">
  <a:themeElements>
    <a:clrScheme name="Custom 97">
      <a:dk1>
        <a:srgbClr val="091F2C"/>
      </a:dk1>
      <a:lt1>
        <a:srgbClr val="FFFFFF"/>
      </a:lt1>
      <a:dk2>
        <a:srgbClr val="463668"/>
      </a:dk2>
      <a:lt2>
        <a:srgbClr val="E8E6DF"/>
      </a:lt2>
      <a:accent1>
        <a:srgbClr val="C5B4E3"/>
      </a:accent1>
      <a:accent2>
        <a:srgbClr val="8661C5"/>
      </a:accent2>
      <a:accent3>
        <a:srgbClr val="0078D4"/>
      </a:accent3>
      <a:accent4>
        <a:srgbClr val="D7D2CB"/>
      </a:accent4>
      <a:accent5>
        <a:srgbClr val="D4EC8E"/>
      </a:accent5>
      <a:accent6>
        <a:srgbClr val="D2D2D2"/>
      </a:accent6>
      <a:hlink>
        <a:srgbClr val="D59ED7"/>
      </a:hlink>
      <a:folHlink>
        <a:srgbClr val="D59ED7"/>
      </a:folHlink>
    </a:clrScheme>
    <a:fontScheme name="Microsoft 2019 Brand Templates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chemeClr val="bg1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Build_2023_two thirds_ Event-template.potx" id="{E35FB76E-5016-43E6-9EB6-784E735A0127}" vid="{22336081-13C6-4D51-9563-E00D98AEAC7A}"/>
    </a:ext>
  </a:extLst>
</a:theme>
</file>

<file path=ppt/theme/theme3.xml><?xml version="1.0" encoding="utf-8"?>
<a:theme xmlns:a="http://schemas.openxmlformats.org/drawingml/2006/main" name="Microsoft Build 2/3 Template Dark">
  <a:themeElements>
    <a:clrScheme name="Daenet">
      <a:dk1>
        <a:srgbClr val="151515"/>
      </a:dk1>
      <a:lt1>
        <a:srgbClr val="FFFFFF"/>
      </a:lt1>
      <a:dk2>
        <a:srgbClr val="09009E"/>
      </a:dk2>
      <a:lt2>
        <a:srgbClr val="E8E6DF"/>
      </a:lt2>
      <a:accent1>
        <a:srgbClr val="FF584F"/>
      </a:accent1>
      <a:accent2>
        <a:srgbClr val="FFA842"/>
      </a:accent2>
      <a:accent3>
        <a:srgbClr val="F7CE5F"/>
      </a:accent3>
      <a:accent4>
        <a:srgbClr val="FFEB78"/>
      </a:accent4>
      <a:accent5>
        <a:srgbClr val="62B1ED"/>
      </a:accent5>
      <a:accent6>
        <a:srgbClr val="346FD8"/>
      </a:accent6>
      <a:hlink>
        <a:srgbClr val="1682D8"/>
      </a:hlink>
      <a:folHlink>
        <a:srgbClr val="9E0900"/>
      </a:folHlink>
    </a:clrScheme>
    <a:fontScheme name="Microsoft 2019 Brand Templates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chemeClr val="bg1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Build_2023_two thirds_ Event-template.potx" id="{E35FB76E-5016-43E6-9EB6-784E735A0127}" vid="{22336081-13C6-4D51-9563-E00D98AEAC7A}"/>
    </a:ext>
  </a:extLst>
</a:theme>
</file>

<file path=ppt/theme/theme4.xml><?xml version="1.0" encoding="utf-8"?>
<a:theme xmlns:a="http://schemas.openxmlformats.org/drawingml/2006/main" name="2_Microsoft Build 2/3 Template Dark">
  <a:themeElements>
    <a:clrScheme name="Custom 97">
      <a:dk1>
        <a:srgbClr val="091F2C"/>
      </a:dk1>
      <a:lt1>
        <a:srgbClr val="FFFFFF"/>
      </a:lt1>
      <a:dk2>
        <a:srgbClr val="463668"/>
      </a:dk2>
      <a:lt2>
        <a:srgbClr val="E8E6DF"/>
      </a:lt2>
      <a:accent1>
        <a:srgbClr val="C5B4E3"/>
      </a:accent1>
      <a:accent2>
        <a:srgbClr val="8661C5"/>
      </a:accent2>
      <a:accent3>
        <a:srgbClr val="0078D4"/>
      </a:accent3>
      <a:accent4>
        <a:srgbClr val="D7D2CB"/>
      </a:accent4>
      <a:accent5>
        <a:srgbClr val="D4EC8E"/>
      </a:accent5>
      <a:accent6>
        <a:srgbClr val="D2D2D2"/>
      </a:accent6>
      <a:hlink>
        <a:srgbClr val="D59ED7"/>
      </a:hlink>
      <a:folHlink>
        <a:srgbClr val="D59ED7"/>
      </a:folHlink>
    </a:clrScheme>
    <a:fontScheme name="Microsoft 2019 Brand Templates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chemeClr val="bg1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Build_2023_two thirds_ Event-template.potx" id="{E35FB76E-5016-43E6-9EB6-784E735A0127}" vid="{22336081-13C6-4D51-9563-E00D98AEAC7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731964a5-2251-446e-b5d2-98eedce2e8b8" xsi:nil="true"/>
    <lcf76f155ced4ddcb4097134ff3c332f xmlns="dae760b4-279b-49a4-b55c-d6587a120b69">
      <Terms xmlns="http://schemas.microsoft.com/office/infopath/2007/PartnerControls"/>
    </lcf76f155ced4ddcb4097134ff3c332f>
    <SharedWithUsers xmlns="731964a5-2251-446e-b5d2-98eedce2e8b8">
      <UserInfo>
        <DisplayName/>
        <AccountId xsi:nil="true"/>
        <AccountType/>
      </UserInfo>
    </SharedWithUsers>
    <MediaLengthInSeconds xmlns="dae760b4-279b-49a4-b55c-d6587a120b69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2561172A5A82A409227A7E8C6840F1E" ma:contentTypeVersion="16" ma:contentTypeDescription="Create a new document." ma:contentTypeScope="" ma:versionID="c29a25f582a751a671e3a8ae4ab99950">
  <xsd:schema xmlns:xsd="http://www.w3.org/2001/XMLSchema" xmlns:xs="http://www.w3.org/2001/XMLSchema" xmlns:p="http://schemas.microsoft.com/office/2006/metadata/properties" xmlns:ns2="dae760b4-279b-49a4-b55c-d6587a120b69" xmlns:ns3="731964a5-2251-446e-b5d2-98eedce2e8b8" targetNamespace="http://schemas.microsoft.com/office/2006/metadata/properties" ma:root="true" ma:fieldsID="9f406ef1c95e1dab44c4775a7c8eaaf5" ns2:_="" ns3:_="">
    <xsd:import namespace="dae760b4-279b-49a4-b55c-d6587a120b69"/>
    <xsd:import namespace="731964a5-2251-446e-b5d2-98eedce2e8b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ae760b4-279b-49a4-b55c-d6587a120b6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ea48fc66-d552-4632-9985-638ee796753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31964a5-2251-446e-b5d2-98eedce2e8b8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124769d5-ab97-49d1-9272-579c1ee503a8}" ma:internalName="TaxCatchAll" ma:showField="CatchAllData" ma:web="731964a5-2251-446e-b5d2-98eedce2e8b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990F116-B58F-4255-B05B-DA3808E0E5C6}">
  <ds:schemaRefs>
    <ds:schemaRef ds:uri="http://purl.org/dc/terms/"/>
    <ds:schemaRef ds:uri="http://purl.org/dc/elements/1.1/"/>
    <ds:schemaRef ds:uri="http://schemas.microsoft.com/office/2006/documentManagement/types"/>
    <ds:schemaRef ds:uri="dae760b4-279b-49a4-b55c-d6587a120b69"/>
    <ds:schemaRef ds:uri="http://schemas.microsoft.com/office/2006/metadata/properties"/>
    <ds:schemaRef ds:uri="http://purl.org/dc/dcmitype/"/>
    <ds:schemaRef ds:uri="731964a5-2251-446e-b5d2-98eedce2e8b8"/>
    <ds:schemaRef ds:uri="http://schemas.openxmlformats.org/package/2006/metadata/core-properties"/>
    <ds:schemaRef ds:uri="http://schemas.microsoft.com/office/infopath/2007/PartnerControl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4637D32-4FB2-4335-A947-BEDCC712BE48}">
  <ds:schemaRefs>
    <ds:schemaRef ds:uri="731964a5-2251-446e-b5d2-98eedce2e8b8"/>
    <ds:schemaRef ds:uri="dae760b4-279b-49a4-b55c-d6587a120b69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MS_Build_2-3_ event_template (1)</Template>
  <TotalTime>6550</TotalTime>
  <Words>1403</Words>
  <Application>Microsoft Office PowerPoint</Application>
  <PresentationFormat>Widescreen</PresentationFormat>
  <Paragraphs>273</Paragraphs>
  <Slides>37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37</vt:i4>
      </vt:variant>
    </vt:vector>
  </HeadingPairs>
  <TitlesOfParts>
    <vt:vector size="50" baseType="lpstr">
      <vt:lpstr>Cascadia Mono</vt:lpstr>
      <vt:lpstr>Consolas</vt:lpstr>
      <vt:lpstr>Segoe UI Semibold</vt:lpstr>
      <vt:lpstr>Segoe UI</vt:lpstr>
      <vt:lpstr>-apple-system</vt:lpstr>
      <vt:lpstr>Wingdings</vt:lpstr>
      <vt:lpstr>Arial</vt:lpstr>
      <vt:lpstr>var(--font-family-secondary)</vt:lpstr>
      <vt:lpstr>Open Sans</vt:lpstr>
      <vt:lpstr>Microsoft Build 2/3 Template Light</vt:lpstr>
      <vt:lpstr>1_Microsoft Build 2/3 Template Dark</vt:lpstr>
      <vt:lpstr>Microsoft Build 2/3 Template Dark</vt:lpstr>
      <vt:lpstr>2_Microsoft Build 2/3 Template Dark</vt:lpstr>
      <vt:lpstr>Microsoft Build</vt:lpstr>
      <vt:lpstr>Semantic Kernel</vt:lpstr>
      <vt:lpstr>GENERATIVE AI</vt:lpstr>
      <vt:lpstr>What is a Model?</vt:lpstr>
      <vt:lpstr>Available GPT Models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Similarity Between Multidimensional Vectors</vt:lpstr>
      <vt:lpstr>PowerPoint Presentation</vt:lpstr>
      <vt:lpstr>When to use Embeddings?</vt:lpstr>
      <vt:lpstr>What is a token?</vt:lpstr>
      <vt:lpstr>SEMANTIC KERNEL</vt:lpstr>
      <vt:lpstr>PowerPoint Presentation</vt:lpstr>
      <vt:lpstr>PowerPoint Presentation</vt:lpstr>
      <vt:lpstr>Deep Dive into Semantic Kernel</vt:lpstr>
      <vt:lpstr>SEMANTIC KERNEL OVERVIEW</vt:lpstr>
      <vt:lpstr>Semantic Kernel Initialization with Azure OpenAI</vt:lpstr>
      <vt:lpstr>Semantic Kernel Initialization with OpenAI</vt:lpstr>
      <vt:lpstr>The chain of functions</vt:lpstr>
      <vt:lpstr>Two types of functions</vt:lpstr>
      <vt:lpstr>NATIVE FUNCTIONS</vt:lpstr>
      <vt:lpstr>SEMANTIC FUNCTIONS</vt:lpstr>
      <vt:lpstr>Preserving context in  Conversation History</vt:lpstr>
      <vt:lpstr>Variables and Context Flow</vt:lpstr>
      <vt:lpstr>Variables and Context Flow</vt:lpstr>
      <vt:lpstr>Using Conversation History as variable</vt:lpstr>
      <vt:lpstr>Using variables (Templatizing), Prompt Template Syntax)</vt:lpstr>
      <vt:lpstr>Nested Functions Semantic function invokes semantic function</vt:lpstr>
      <vt:lpstr>Nested Functions Semantic function invokes native function</vt:lpstr>
      <vt:lpstr>AI Plugins</vt:lpstr>
      <vt:lpstr>Skill</vt:lpstr>
      <vt:lpstr>PowerPoint Presentation</vt:lpstr>
      <vt:lpstr>Microsoft confidential</vt:lpstr>
    </vt:vector>
  </TitlesOfParts>
  <Manager>&lt;Comms manager name here&gt;</Manager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Microsoft Build</dc:title>
  <dc:subject>Microsoft Build</dc:subject>
  <dc:creator>Bernadette Welly</dc:creator>
  <cp:keywords>Microsoft Build</cp:keywords>
  <dc:description/>
  <cp:lastModifiedBy>Damir Dobric</cp:lastModifiedBy>
  <cp:revision>28</cp:revision>
  <dcterms:created xsi:type="dcterms:W3CDTF">2023-08-22T18:29:18Z</dcterms:created>
  <dcterms:modified xsi:type="dcterms:W3CDTF">2023-11-25T15:01:01Z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0x010100C8667E4B1037634E9E74E9B93F92D08F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MSIP_Label_f42aa342-8706-4288-bd11-ebb85995028c_Enabled">
    <vt:lpwstr>True</vt:lpwstr>
  </property>
  <property fmtid="{D5CDD505-2E9C-101B-9397-08002B2CF9AE}" pid="12" name="MSIP_Label_f42aa342-8706-4288-bd11-ebb85995028c_SiteId">
    <vt:lpwstr>72f988bf-86f1-41af-91ab-2d7cd011db47</vt:lpwstr>
  </property>
  <property fmtid="{D5CDD505-2E9C-101B-9397-08002B2CF9AE}" pid="13" name="MSIP_Label_f42aa342-8706-4288-bd11-ebb85995028c_Ref">
    <vt:lpwstr>https://api.informationprotection.azure.com/api/72f988bf-86f1-41af-91ab-2d7cd011db47</vt:lpwstr>
  </property>
  <property fmtid="{D5CDD505-2E9C-101B-9397-08002B2CF9AE}" pid="14" name="MSIP_Label_f42aa342-8706-4288-bd11-ebb85995028c_SetDate">
    <vt:lpwstr>2017-08-29T14:27:20.8568347-07:00</vt:lpwstr>
  </property>
  <property fmtid="{D5CDD505-2E9C-101B-9397-08002B2CF9AE}" pid="15" name="MSIP_Label_f42aa342-8706-4288-bd11-ebb85995028c_Name">
    <vt:lpwstr>General</vt:lpwstr>
  </property>
  <property fmtid="{D5CDD505-2E9C-101B-9397-08002B2CF9AE}" pid="16" name="MSIP_Label_f42aa342-8706-4288-bd11-ebb85995028c_Extended_MSFT_Method">
    <vt:lpwstr>Automatic</vt:lpwstr>
  </property>
  <property fmtid="{D5CDD505-2E9C-101B-9397-08002B2CF9AE}" pid="17" name="Sensitivity">
    <vt:lpwstr>General</vt:lpwstr>
  </property>
  <property fmtid="{D5CDD505-2E9C-101B-9397-08002B2CF9AE}" pid="18" name="Order">
    <vt:r8>7125700</vt:r8>
  </property>
  <property fmtid="{D5CDD505-2E9C-101B-9397-08002B2CF9AE}" pid="19" name="xd_Signature">
    <vt:bool>false</vt:bool>
  </property>
  <property fmtid="{D5CDD505-2E9C-101B-9397-08002B2CF9AE}" pid="20" name="xd_ProgID">
    <vt:lpwstr/>
  </property>
  <property fmtid="{D5CDD505-2E9C-101B-9397-08002B2CF9AE}" pid="21" name="ComplianceAssetId">
    <vt:lpwstr/>
  </property>
  <property fmtid="{D5CDD505-2E9C-101B-9397-08002B2CF9AE}" pid="22" name="TemplateUrl">
    <vt:lpwstr/>
  </property>
  <property fmtid="{D5CDD505-2E9C-101B-9397-08002B2CF9AE}" pid="23" name="_ExtendedDescription">
    <vt:lpwstr/>
  </property>
  <property fmtid="{D5CDD505-2E9C-101B-9397-08002B2CF9AE}" pid="24" name="TriggerFlowInfo">
    <vt:lpwstr/>
  </property>
  <property fmtid="{D5CDD505-2E9C-101B-9397-08002B2CF9AE}" pid="25" name="MediaServiceImageTags">
    <vt:lpwstr/>
  </property>
  <property fmtid="{D5CDD505-2E9C-101B-9397-08002B2CF9AE}" pid="26" name="Metadata">
    <vt:lpwstr/>
  </property>
</Properties>
</file>